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5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</p:sldMasterIdLst>
  <p:notesMasterIdLst>
    <p:notesMasterId r:id="rId42"/>
  </p:notesMasterIdLst>
  <p:sldIdLst>
    <p:sldId id="258" r:id="rId3"/>
    <p:sldId id="431" r:id="rId4"/>
    <p:sldId id="439" r:id="rId5"/>
    <p:sldId id="438" r:id="rId6"/>
    <p:sldId id="433" r:id="rId7"/>
    <p:sldId id="436" r:id="rId8"/>
    <p:sldId id="434" r:id="rId9"/>
    <p:sldId id="437" r:id="rId10"/>
    <p:sldId id="414" r:id="rId11"/>
    <p:sldId id="403" r:id="rId12"/>
    <p:sldId id="415" r:id="rId13"/>
    <p:sldId id="413" r:id="rId14"/>
    <p:sldId id="408" r:id="rId15"/>
    <p:sldId id="407" r:id="rId16"/>
    <p:sldId id="417" r:id="rId17"/>
    <p:sldId id="418" r:id="rId18"/>
    <p:sldId id="419" r:id="rId19"/>
    <p:sldId id="420" r:id="rId20"/>
    <p:sldId id="445" r:id="rId21"/>
    <p:sldId id="443" r:id="rId22"/>
    <p:sldId id="442" r:id="rId23"/>
    <p:sldId id="444" r:id="rId24"/>
    <p:sldId id="440" r:id="rId25"/>
    <p:sldId id="446" r:id="rId26"/>
    <p:sldId id="447" r:id="rId27"/>
    <p:sldId id="448" r:id="rId28"/>
    <p:sldId id="422" r:id="rId29"/>
    <p:sldId id="423" r:id="rId30"/>
    <p:sldId id="416" r:id="rId31"/>
    <p:sldId id="412" r:id="rId32"/>
    <p:sldId id="409" r:id="rId33"/>
    <p:sldId id="411" r:id="rId34"/>
    <p:sldId id="410" r:id="rId35"/>
    <p:sldId id="400" r:id="rId36"/>
    <p:sldId id="401" r:id="rId37"/>
    <p:sldId id="404" r:id="rId38"/>
    <p:sldId id="402" r:id="rId39"/>
    <p:sldId id="259" r:id="rId40"/>
    <p:sldId id="260" r:id="rId41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miglia Colella" initials="FC" lastIdx="2" clrIdx="0">
    <p:extLst>
      <p:ext uri="{19B8F6BF-5375-455C-9EA6-DF929625EA0E}">
        <p15:presenceInfo xmlns:p15="http://schemas.microsoft.com/office/powerpoint/2012/main" userId="e9098a8a780398b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8FA5"/>
    <a:srgbClr val="FFE700"/>
    <a:srgbClr val="C9DC05"/>
    <a:srgbClr val="74C219"/>
    <a:srgbClr val="FFA102"/>
    <a:srgbClr val="FF2600"/>
    <a:srgbClr val="FFB7B7"/>
    <a:srgbClr val="FFDD71"/>
    <a:srgbClr val="EFD2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96" autoAdjust="0"/>
    <p:restoredTop sz="94650"/>
  </p:normalViewPr>
  <p:slideViewPr>
    <p:cSldViewPr snapToGrid="0">
      <p:cViewPr>
        <p:scale>
          <a:sx n="126" d="100"/>
          <a:sy n="126" d="100"/>
        </p:scale>
        <p:origin x="1096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13382_polimi_it/Documents/TESI/Questionari/SUS%20Bambini%20SG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13382_polimi_it/Documents/TESI/Questionari/SUS%20Bambini%20SG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13382_polimi_it/Documents/TESI/Questionari/SUS%20Bambini%20SG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13382_polimi_it/Documents/TESI/Questionari/SUS%20Bambini%20SG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13382_polimi_it/Documents/TESI/Questionari/SUS%20Bambini%20SG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13382_polimi_it/Documents/TESI/Questionari/SUS%20Bambini%20NG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13382_polimi_it/Documents/TESI/Questionari/SUS%20Insegnanti%20SG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polimi365-my.sharepoint.com/personal/10613382_polimi_it/Documents/TESI/Questionari/SUS%20Insegnanti%20SG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Foglio1!$M$13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Foglio1!$M$14:$M$23</c:f>
              <c:numCache>
                <c:formatCode>General</c:formatCode>
                <c:ptCount val="10"/>
                <c:pt idx="0">
                  <c:v>4</c:v>
                </c:pt>
                <c:pt idx="1">
                  <c:v>4</c:v>
                </c:pt>
                <c:pt idx="2">
                  <c:v>5</c:v>
                </c:pt>
                <c:pt idx="3">
                  <c:v>2</c:v>
                </c:pt>
                <c:pt idx="4">
                  <c:v>4</c:v>
                </c:pt>
                <c:pt idx="5">
                  <c:v>3</c:v>
                </c:pt>
                <c:pt idx="6">
                  <c:v>2</c:v>
                </c:pt>
                <c:pt idx="7">
                  <c:v>7</c:v>
                </c:pt>
                <c:pt idx="8">
                  <c:v>5</c:v>
                </c:pt>
                <c:pt idx="9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43-924D-B937-B9AB7F6E72D4}"/>
            </c:ext>
          </c:extLst>
        </c:ser>
        <c:ser>
          <c:idx val="1"/>
          <c:order val="1"/>
          <c:tx>
            <c:strRef>
              <c:f>Foglio1!$N$13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Foglio1!$N$14:$N$23</c:f>
              <c:numCache>
                <c:formatCode>General</c:formatCode>
                <c:ptCount val="10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2</c:v>
                </c:pt>
                <c:pt idx="4">
                  <c:v>1</c:v>
                </c:pt>
                <c:pt idx="5">
                  <c:v>2</c:v>
                </c:pt>
                <c:pt idx="6">
                  <c:v>2</c:v>
                </c:pt>
                <c:pt idx="7">
                  <c:v>0</c:v>
                </c:pt>
                <c:pt idx="8">
                  <c:v>1</c:v>
                </c:pt>
                <c:pt idx="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43-924D-B937-B9AB7F6E72D4}"/>
            </c:ext>
          </c:extLst>
        </c:ser>
        <c:ser>
          <c:idx val="2"/>
          <c:order val="2"/>
          <c:tx>
            <c:strRef>
              <c:f>Foglio1!$O$13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Foglio1!$O$14:$O$23</c:f>
              <c:numCache>
                <c:formatCode>General</c:formatCode>
                <c:ptCount val="10"/>
                <c:pt idx="0">
                  <c:v>1</c:v>
                </c:pt>
                <c:pt idx="1">
                  <c:v>3</c:v>
                </c:pt>
                <c:pt idx="2">
                  <c:v>0</c:v>
                </c:pt>
                <c:pt idx="3">
                  <c:v>3</c:v>
                </c:pt>
                <c:pt idx="4">
                  <c:v>1</c:v>
                </c:pt>
                <c:pt idx="5">
                  <c:v>2</c:v>
                </c:pt>
                <c:pt idx="6">
                  <c:v>3</c:v>
                </c:pt>
                <c:pt idx="7">
                  <c:v>0</c:v>
                </c:pt>
                <c:pt idx="8">
                  <c:v>1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C43-924D-B937-B9AB7F6E72D4}"/>
            </c:ext>
          </c:extLst>
        </c:ser>
        <c:ser>
          <c:idx val="3"/>
          <c:order val="3"/>
          <c:tx>
            <c:strRef>
              <c:f>Foglio1!$P$13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Foglio1!$P$14:$P$23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C43-924D-B937-B9AB7F6E72D4}"/>
            </c:ext>
          </c:extLst>
        </c:ser>
        <c:ser>
          <c:idx val="4"/>
          <c:order val="4"/>
          <c:tx>
            <c:strRef>
              <c:f>Foglio1!$Q$13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Foglio1!$Q$14:$Q$23</c:f>
              <c:numCache>
                <c:formatCode>General</c:formatCode>
                <c:ptCount val="10"/>
                <c:pt idx="0">
                  <c:v>1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C43-924D-B937-B9AB7F6E72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3996351"/>
        <c:axId val="95857567"/>
      </c:barChart>
      <c:catAx>
        <c:axId val="9399635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5857567"/>
        <c:crosses val="autoZero"/>
        <c:auto val="1"/>
        <c:lblAlgn val="ctr"/>
        <c:lblOffset val="100"/>
        <c:noMultiLvlLbl val="0"/>
      </c:catAx>
      <c:valAx>
        <c:axId val="95857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39963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Foglio1!$M$13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Foglio1!$M$14:$M$23</c:f>
              <c:numCache>
                <c:formatCode>General</c:formatCode>
                <c:ptCount val="10"/>
                <c:pt idx="0">
                  <c:v>4</c:v>
                </c:pt>
                <c:pt idx="1">
                  <c:v>4</c:v>
                </c:pt>
                <c:pt idx="2">
                  <c:v>5</c:v>
                </c:pt>
                <c:pt idx="3">
                  <c:v>2</c:v>
                </c:pt>
                <c:pt idx="4">
                  <c:v>4</c:v>
                </c:pt>
                <c:pt idx="5">
                  <c:v>3</c:v>
                </c:pt>
                <c:pt idx="6">
                  <c:v>2</c:v>
                </c:pt>
                <c:pt idx="7">
                  <c:v>7</c:v>
                </c:pt>
                <c:pt idx="8">
                  <c:v>5</c:v>
                </c:pt>
                <c:pt idx="9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43-924D-B937-B9AB7F6E72D4}"/>
            </c:ext>
          </c:extLst>
        </c:ser>
        <c:ser>
          <c:idx val="1"/>
          <c:order val="1"/>
          <c:tx>
            <c:strRef>
              <c:f>Foglio1!$N$13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Foglio1!$N$14:$N$23</c:f>
              <c:numCache>
                <c:formatCode>General</c:formatCode>
                <c:ptCount val="10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2</c:v>
                </c:pt>
                <c:pt idx="4">
                  <c:v>1</c:v>
                </c:pt>
                <c:pt idx="5">
                  <c:v>2</c:v>
                </c:pt>
                <c:pt idx="6">
                  <c:v>2</c:v>
                </c:pt>
                <c:pt idx="7">
                  <c:v>0</c:v>
                </c:pt>
                <c:pt idx="8">
                  <c:v>1</c:v>
                </c:pt>
                <c:pt idx="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43-924D-B937-B9AB7F6E72D4}"/>
            </c:ext>
          </c:extLst>
        </c:ser>
        <c:ser>
          <c:idx val="2"/>
          <c:order val="2"/>
          <c:tx>
            <c:strRef>
              <c:f>Foglio1!$O$13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Foglio1!$O$14:$O$23</c:f>
              <c:numCache>
                <c:formatCode>General</c:formatCode>
                <c:ptCount val="10"/>
                <c:pt idx="0">
                  <c:v>1</c:v>
                </c:pt>
                <c:pt idx="1">
                  <c:v>3</c:v>
                </c:pt>
                <c:pt idx="2">
                  <c:v>0</c:v>
                </c:pt>
                <c:pt idx="3">
                  <c:v>3</c:v>
                </c:pt>
                <c:pt idx="4">
                  <c:v>1</c:v>
                </c:pt>
                <c:pt idx="5">
                  <c:v>2</c:v>
                </c:pt>
                <c:pt idx="6">
                  <c:v>3</c:v>
                </c:pt>
                <c:pt idx="7">
                  <c:v>0</c:v>
                </c:pt>
                <c:pt idx="8">
                  <c:v>1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C43-924D-B937-B9AB7F6E72D4}"/>
            </c:ext>
          </c:extLst>
        </c:ser>
        <c:ser>
          <c:idx val="3"/>
          <c:order val="3"/>
          <c:tx>
            <c:strRef>
              <c:f>Foglio1!$P$13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Foglio1!$P$14:$P$23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C43-924D-B937-B9AB7F6E72D4}"/>
            </c:ext>
          </c:extLst>
        </c:ser>
        <c:ser>
          <c:idx val="4"/>
          <c:order val="4"/>
          <c:tx>
            <c:strRef>
              <c:f>Foglio1!$Q$13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Foglio1!$Q$14:$Q$23</c:f>
              <c:numCache>
                <c:formatCode>General</c:formatCode>
                <c:ptCount val="10"/>
                <c:pt idx="0">
                  <c:v>1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C43-924D-B937-B9AB7F6E72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3996351"/>
        <c:axId val="95857567"/>
      </c:barChart>
      <c:catAx>
        <c:axId val="9399635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5857567"/>
        <c:crosses val="autoZero"/>
        <c:auto val="1"/>
        <c:lblAlgn val="ctr"/>
        <c:lblOffset val="100"/>
        <c:noMultiLvlLbl val="0"/>
      </c:catAx>
      <c:valAx>
        <c:axId val="958575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39963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Foglio1!$B$13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Foglio1!$A$14:$A$23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Foglio1!$B$14:$B$23</c:f>
              <c:numCache>
                <c:formatCode>General</c:formatCode>
                <c:ptCount val="10"/>
                <c:pt idx="0">
                  <c:v>3</c:v>
                </c:pt>
                <c:pt idx="1">
                  <c:v>7</c:v>
                </c:pt>
                <c:pt idx="2">
                  <c:v>6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4</c:v>
                </c:pt>
                <c:pt idx="7">
                  <c:v>7</c:v>
                </c:pt>
                <c:pt idx="8">
                  <c:v>5</c:v>
                </c:pt>
                <c:pt idx="9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02-ED4F-B55F-F1978F3161C8}"/>
            </c:ext>
          </c:extLst>
        </c:ser>
        <c:ser>
          <c:idx val="1"/>
          <c:order val="1"/>
          <c:tx>
            <c:strRef>
              <c:f>Foglio1!$C$13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Foglio1!$A$14:$A$23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Foglio1!$C$14:$C$23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702-ED4F-B55F-F1978F3161C8}"/>
            </c:ext>
          </c:extLst>
        </c:ser>
        <c:ser>
          <c:idx val="2"/>
          <c:order val="2"/>
          <c:tx>
            <c:strRef>
              <c:f>Foglio1!$D$13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Foglio1!$A$14:$A$23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Foglio1!$D$14:$D$23</c:f>
              <c:numCache>
                <c:formatCode>General</c:formatCode>
                <c:ptCount val="10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2</c:v>
                </c:pt>
                <c:pt idx="4">
                  <c:v>0</c:v>
                </c:pt>
                <c:pt idx="5">
                  <c:v>0</c:v>
                </c:pt>
                <c:pt idx="6">
                  <c:v>1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702-ED4F-B55F-F1978F3161C8}"/>
            </c:ext>
          </c:extLst>
        </c:ser>
        <c:ser>
          <c:idx val="3"/>
          <c:order val="3"/>
          <c:tx>
            <c:strRef>
              <c:f>Foglio1!$E$13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Foglio1!$A$14:$A$23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Foglio1!$E$14:$E$23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702-ED4F-B55F-F1978F3161C8}"/>
            </c:ext>
          </c:extLst>
        </c:ser>
        <c:ser>
          <c:idx val="4"/>
          <c:order val="4"/>
          <c:tx>
            <c:strRef>
              <c:f>Foglio1!$F$13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Foglio1!$A$14:$A$23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Foglio1!$F$14:$F$23</c:f>
              <c:numCache>
                <c:formatCode>General</c:formatCode>
                <c:ptCount val="10"/>
                <c:pt idx="0">
                  <c:v>3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2</c:v>
                </c:pt>
                <c:pt idx="7">
                  <c:v>0</c:v>
                </c:pt>
                <c:pt idx="8">
                  <c:v>1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702-ED4F-B55F-F1978F3161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04106895"/>
        <c:axId val="104111871"/>
      </c:barChart>
      <c:catAx>
        <c:axId val="1041068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4111871"/>
        <c:crosses val="autoZero"/>
        <c:auto val="1"/>
        <c:lblAlgn val="ctr"/>
        <c:lblOffset val="100"/>
        <c:noMultiLvlLbl val="0"/>
      </c:catAx>
      <c:valAx>
        <c:axId val="10411187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41068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200"/>
              <a:t>Questionario</a:t>
            </a:r>
            <a:r>
              <a:rPr lang="it-IT" sz="1200" baseline="0"/>
              <a:t> di usabilità bambini di 1a elementare</a:t>
            </a:r>
            <a:endParaRPr lang="it-IT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Foglio1!$M$13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Foglio1!$M$14:$M$23</c:f>
              <c:numCache>
                <c:formatCode>General</c:formatCode>
                <c:ptCount val="10"/>
                <c:pt idx="0">
                  <c:v>6</c:v>
                </c:pt>
                <c:pt idx="1">
                  <c:v>5</c:v>
                </c:pt>
                <c:pt idx="2">
                  <c:v>7</c:v>
                </c:pt>
                <c:pt idx="3">
                  <c:v>2</c:v>
                </c:pt>
                <c:pt idx="4">
                  <c:v>3</c:v>
                </c:pt>
                <c:pt idx="5">
                  <c:v>4</c:v>
                </c:pt>
                <c:pt idx="6">
                  <c:v>2</c:v>
                </c:pt>
                <c:pt idx="7">
                  <c:v>5</c:v>
                </c:pt>
                <c:pt idx="8">
                  <c:v>4</c:v>
                </c:pt>
                <c:pt idx="9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6AE-D54E-8E0B-1D359BA5069C}"/>
            </c:ext>
          </c:extLst>
        </c:ser>
        <c:ser>
          <c:idx val="1"/>
          <c:order val="1"/>
          <c:tx>
            <c:strRef>
              <c:f>Foglio1!$N$13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Foglio1!$N$14:$N$23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2</c:v>
                </c:pt>
                <c:pt idx="4">
                  <c:v>2</c:v>
                </c:pt>
                <c:pt idx="5">
                  <c:v>1</c:v>
                </c:pt>
                <c:pt idx="6">
                  <c:v>2</c:v>
                </c:pt>
                <c:pt idx="7">
                  <c:v>0</c:v>
                </c:pt>
                <c:pt idx="8">
                  <c:v>0</c:v>
                </c:pt>
                <c:pt idx="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6AE-D54E-8E0B-1D359BA5069C}"/>
            </c:ext>
          </c:extLst>
        </c:ser>
        <c:ser>
          <c:idx val="2"/>
          <c:order val="2"/>
          <c:tx>
            <c:strRef>
              <c:f>Foglio1!$O$13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Foglio1!$O$14:$O$23</c:f>
              <c:numCache>
                <c:formatCode>General</c:formatCode>
                <c:ptCount val="10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3</c:v>
                </c:pt>
                <c:pt idx="4">
                  <c:v>2</c:v>
                </c:pt>
                <c:pt idx="5">
                  <c:v>1</c:v>
                </c:pt>
                <c:pt idx="6">
                  <c:v>3</c:v>
                </c:pt>
                <c:pt idx="7">
                  <c:v>0</c:v>
                </c:pt>
                <c:pt idx="8">
                  <c:v>3</c:v>
                </c:pt>
                <c:pt idx="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6AE-D54E-8E0B-1D359BA5069C}"/>
            </c:ext>
          </c:extLst>
        </c:ser>
        <c:ser>
          <c:idx val="3"/>
          <c:order val="3"/>
          <c:tx>
            <c:strRef>
              <c:f>Foglio1!$P$13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Foglio1!$P$14:$P$23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</c:v>
                </c:pt>
                <c:pt idx="6">
                  <c:v>0</c:v>
                </c:pt>
                <c:pt idx="7">
                  <c:v>1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6AE-D54E-8E0B-1D359BA5069C}"/>
            </c:ext>
          </c:extLst>
        </c:ser>
        <c:ser>
          <c:idx val="4"/>
          <c:order val="4"/>
          <c:tx>
            <c:strRef>
              <c:f>Foglio1!$Q$13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Foglio1!$L$14:$L$23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Foglio1!$Q$14:$Q$23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1</c:v>
                </c:pt>
                <c:pt idx="8">
                  <c:v>0</c:v>
                </c:pt>
                <c:pt idx="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6AE-D54E-8E0B-1D359BA506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05009807"/>
        <c:axId val="43560159"/>
      </c:barChart>
      <c:catAx>
        <c:axId val="10500980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3560159"/>
        <c:crosses val="autoZero"/>
        <c:auto val="1"/>
        <c:lblAlgn val="ctr"/>
        <c:lblOffset val="100"/>
        <c:noMultiLvlLbl val="0"/>
      </c:catAx>
      <c:valAx>
        <c:axId val="4356015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50098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200"/>
              <a:t>Questionario</a:t>
            </a:r>
            <a:r>
              <a:rPr lang="it-IT" sz="1200" baseline="0"/>
              <a:t> di gradimento bambini 3a elementare</a:t>
            </a:r>
            <a:endParaRPr lang="it-IT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Foglio1!$B$13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Foglio1!$A$14:$A$23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Foglio1!$B$14:$B$23</c:f>
              <c:numCache>
                <c:formatCode>General</c:formatCode>
                <c:ptCount val="10"/>
                <c:pt idx="0">
                  <c:v>7</c:v>
                </c:pt>
                <c:pt idx="1">
                  <c:v>5</c:v>
                </c:pt>
                <c:pt idx="2">
                  <c:v>7</c:v>
                </c:pt>
                <c:pt idx="3">
                  <c:v>4</c:v>
                </c:pt>
                <c:pt idx="4">
                  <c:v>7</c:v>
                </c:pt>
                <c:pt idx="5">
                  <c:v>7</c:v>
                </c:pt>
                <c:pt idx="6">
                  <c:v>5</c:v>
                </c:pt>
                <c:pt idx="7">
                  <c:v>6</c:v>
                </c:pt>
                <c:pt idx="8">
                  <c:v>7</c:v>
                </c:pt>
                <c:pt idx="9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EF-E348-926A-FB710DF81B07}"/>
            </c:ext>
          </c:extLst>
        </c:ser>
        <c:ser>
          <c:idx val="1"/>
          <c:order val="1"/>
          <c:tx>
            <c:strRef>
              <c:f>Foglio1!$C$13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Foglio1!$A$14:$A$23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Foglio1!$C$14:$C$23</c:f>
              <c:numCache>
                <c:formatCode>General</c:formatCode>
                <c:ptCount val="10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AEF-E348-926A-FB710DF81B07}"/>
            </c:ext>
          </c:extLst>
        </c:ser>
        <c:ser>
          <c:idx val="2"/>
          <c:order val="2"/>
          <c:tx>
            <c:strRef>
              <c:f>Foglio1!$D$13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Foglio1!$A$14:$A$23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Foglio1!$D$14:$D$23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  <c:pt idx="6">
                  <c:v>2</c:v>
                </c:pt>
                <c:pt idx="7">
                  <c:v>0</c:v>
                </c:pt>
                <c:pt idx="8">
                  <c:v>0</c:v>
                </c:pt>
                <c:pt idx="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AEF-E348-926A-FB710DF81B07}"/>
            </c:ext>
          </c:extLst>
        </c:ser>
        <c:ser>
          <c:idx val="3"/>
          <c:order val="3"/>
          <c:tx>
            <c:strRef>
              <c:f>Foglio1!$E$13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Foglio1!$A$14:$A$23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Foglio1!$E$14:$E$23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1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AEF-E348-926A-FB710DF81B07}"/>
            </c:ext>
          </c:extLst>
        </c:ser>
        <c:ser>
          <c:idx val="4"/>
          <c:order val="4"/>
          <c:tx>
            <c:strRef>
              <c:f>Foglio1!$F$13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Foglio1!$A$14:$A$23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Foglio1!$F$14:$F$23</c:f>
              <c:numCache>
                <c:formatCode>General</c:formatCode>
                <c:ptCount val="10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2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AEF-E348-926A-FB710DF81B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3488559"/>
        <c:axId val="93712223"/>
      </c:barChart>
      <c:catAx>
        <c:axId val="9348855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3712223"/>
        <c:crosses val="autoZero"/>
        <c:auto val="1"/>
        <c:lblAlgn val="ctr"/>
        <c:lblOffset val="100"/>
        <c:noMultiLvlLbl val="0"/>
      </c:catAx>
      <c:valAx>
        <c:axId val="9371222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34885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Foglio1!$B$14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Foglio1!$A$15:$A$24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Foglio1!$B$15:$B$24</c:f>
              <c:numCache>
                <c:formatCode>General</c:formatCode>
                <c:ptCount val="10"/>
                <c:pt idx="0">
                  <c:v>2</c:v>
                </c:pt>
                <c:pt idx="1">
                  <c:v>7</c:v>
                </c:pt>
                <c:pt idx="2">
                  <c:v>8</c:v>
                </c:pt>
                <c:pt idx="3">
                  <c:v>7</c:v>
                </c:pt>
                <c:pt idx="4">
                  <c:v>6</c:v>
                </c:pt>
                <c:pt idx="5">
                  <c:v>3</c:v>
                </c:pt>
                <c:pt idx="6">
                  <c:v>3</c:v>
                </c:pt>
                <c:pt idx="7">
                  <c:v>10</c:v>
                </c:pt>
                <c:pt idx="8">
                  <c:v>5</c:v>
                </c:pt>
                <c:pt idx="9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63-3945-865C-6CC54DDC309B}"/>
            </c:ext>
          </c:extLst>
        </c:ser>
        <c:ser>
          <c:idx val="1"/>
          <c:order val="1"/>
          <c:tx>
            <c:strRef>
              <c:f>Foglio1!$C$14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Foglio1!$A$15:$A$24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Foglio1!$C$15:$C$24</c:f>
              <c:numCache>
                <c:formatCode>General</c:formatCode>
                <c:ptCount val="10"/>
                <c:pt idx="0">
                  <c:v>0</c:v>
                </c:pt>
                <c:pt idx="1">
                  <c:v>2</c:v>
                </c:pt>
                <c:pt idx="2">
                  <c:v>0</c:v>
                </c:pt>
                <c:pt idx="3">
                  <c:v>3</c:v>
                </c:pt>
                <c:pt idx="4">
                  <c:v>2</c:v>
                </c:pt>
                <c:pt idx="5">
                  <c:v>5</c:v>
                </c:pt>
                <c:pt idx="6">
                  <c:v>3</c:v>
                </c:pt>
                <c:pt idx="7">
                  <c:v>1</c:v>
                </c:pt>
                <c:pt idx="8">
                  <c:v>1</c:v>
                </c:pt>
                <c:pt idx="9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863-3945-865C-6CC54DDC309B}"/>
            </c:ext>
          </c:extLst>
        </c:ser>
        <c:ser>
          <c:idx val="2"/>
          <c:order val="2"/>
          <c:tx>
            <c:strRef>
              <c:f>Foglio1!$D$14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Foglio1!$A$15:$A$24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Foglio1!$D$15:$D$24</c:f>
              <c:numCache>
                <c:formatCode>General</c:formatCode>
                <c:ptCount val="10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1</c:v>
                </c:pt>
                <c:pt idx="4">
                  <c:v>1</c:v>
                </c:pt>
                <c:pt idx="5">
                  <c:v>0</c:v>
                </c:pt>
                <c:pt idx="6">
                  <c:v>1</c:v>
                </c:pt>
                <c:pt idx="7">
                  <c:v>0</c:v>
                </c:pt>
                <c:pt idx="8">
                  <c:v>3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863-3945-865C-6CC54DDC309B}"/>
            </c:ext>
          </c:extLst>
        </c:ser>
        <c:ser>
          <c:idx val="3"/>
          <c:order val="3"/>
          <c:tx>
            <c:strRef>
              <c:f>Foglio1!$E$14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Foglio1!$A$15:$A$24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Foglio1!$E$15:$E$24</c:f>
              <c:numCache>
                <c:formatCode>General</c:formatCode>
                <c:ptCount val="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  <c:pt idx="4">
                  <c:v>0</c:v>
                </c:pt>
                <c:pt idx="5">
                  <c:v>1</c:v>
                </c:pt>
                <c:pt idx="6">
                  <c:v>1</c:v>
                </c:pt>
                <c:pt idx="7">
                  <c:v>0</c:v>
                </c:pt>
                <c:pt idx="8">
                  <c:v>2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863-3945-865C-6CC54DDC309B}"/>
            </c:ext>
          </c:extLst>
        </c:ser>
        <c:ser>
          <c:idx val="4"/>
          <c:order val="4"/>
          <c:tx>
            <c:strRef>
              <c:f>Foglio1!$F$14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Foglio1!$A$15:$A$24</c:f>
              <c:strCache>
                <c:ptCount val="10"/>
                <c:pt idx="0">
                  <c:v>Q10</c:v>
                </c:pt>
                <c:pt idx="1">
                  <c:v>Q9</c:v>
                </c:pt>
                <c:pt idx="2">
                  <c:v>Q8</c:v>
                </c:pt>
                <c:pt idx="3">
                  <c:v>Q7</c:v>
                </c:pt>
                <c:pt idx="4">
                  <c:v>Q6</c:v>
                </c:pt>
                <c:pt idx="5">
                  <c:v>Q5</c:v>
                </c:pt>
                <c:pt idx="6">
                  <c:v>Q4</c:v>
                </c:pt>
                <c:pt idx="7">
                  <c:v>Q3</c:v>
                </c:pt>
                <c:pt idx="8">
                  <c:v>Q2</c:v>
                </c:pt>
                <c:pt idx="9">
                  <c:v>Q1</c:v>
                </c:pt>
              </c:strCache>
            </c:strRef>
          </c:cat>
          <c:val>
            <c:numRef>
              <c:f>Foglio1!$F$15:$F$24</c:f>
              <c:numCache>
                <c:formatCode>General</c:formatCode>
                <c:ptCount val="10"/>
                <c:pt idx="0">
                  <c:v>10</c:v>
                </c:pt>
                <c:pt idx="1">
                  <c:v>1</c:v>
                </c:pt>
                <c:pt idx="2">
                  <c:v>2</c:v>
                </c:pt>
                <c:pt idx="3">
                  <c:v>0</c:v>
                </c:pt>
                <c:pt idx="4">
                  <c:v>3</c:v>
                </c:pt>
                <c:pt idx="5">
                  <c:v>3</c:v>
                </c:pt>
                <c:pt idx="6">
                  <c:v>4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863-3945-865C-6CC54DDC30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5243535"/>
        <c:axId val="1812602656"/>
      </c:barChart>
      <c:catAx>
        <c:axId val="4524353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812602656"/>
        <c:crosses val="autoZero"/>
        <c:auto val="1"/>
        <c:lblAlgn val="ctr"/>
        <c:lblOffset val="100"/>
        <c:noMultiLvlLbl val="0"/>
      </c:catAx>
      <c:valAx>
        <c:axId val="18126026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52435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SUS Insegnanti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'[SUS Insegnanti SG.xlsx]Foglio1'!$B$1</c:f>
              <c:strCache>
                <c:ptCount val="1"/>
                <c:pt idx="0">
                  <c:v>Docente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'[SUS Insegnanti SG.xlsx]Foglio1'!$A$2:$A$11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'[SUS Insegnanti SG.xlsx]Foglio1'!$B$2:$B$11</c:f>
              <c:numCache>
                <c:formatCode>General</c:formatCode>
                <c:ptCount val="10"/>
                <c:pt idx="0">
                  <c:v>5</c:v>
                </c:pt>
                <c:pt idx="1">
                  <c:v>5</c:v>
                </c:pt>
                <c:pt idx="2">
                  <c:v>4</c:v>
                </c:pt>
                <c:pt idx="3">
                  <c:v>3</c:v>
                </c:pt>
                <c:pt idx="4">
                  <c:v>5</c:v>
                </c:pt>
                <c:pt idx="5">
                  <c:v>5</c:v>
                </c:pt>
                <c:pt idx="6">
                  <c:v>5</c:v>
                </c:pt>
                <c:pt idx="7">
                  <c:v>5</c:v>
                </c:pt>
                <c:pt idx="8">
                  <c:v>5</c:v>
                </c:pt>
                <c:pt idx="9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8CD-BD4B-85C6-C2CC1C8B50B3}"/>
            </c:ext>
          </c:extLst>
        </c:ser>
        <c:ser>
          <c:idx val="1"/>
          <c:order val="1"/>
          <c:tx>
            <c:strRef>
              <c:f>'[SUS Insegnanti SG.xlsx]Foglio1'!$C$1</c:f>
              <c:strCache>
                <c:ptCount val="1"/>
                <c:pt idx="0">
                  <c:v>Docente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'[SUS Insegnanti SG.xlsx]Foglio1'!$A$2:$A$11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'[SUS Insegnanti SG.xlsx]Foglio1'!$C$2:$C$11</c:f>
              <c:numCache>
                <c:formatCode>General</c:formatCode>
                <c:ptCount val="10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</c:v>
                </c:pt>
                <c:pt idx="7">
                  <c:v>5</c:v>
                </c:pt>
                <c:pt idx="8">
                  <c:v>5</c:v>
                </c:pt>
                <c:pt idx="9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8CD-BD4B-85C6-C2CC1C8B50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73449840"/>
        <c:axId val="773451488"/>
      </c:barChart>
      <c:catAx>
        <c:axId val="773449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773451488"/>
        <c:crosses val="autoZero"/>
        <c:auto val="1"/>
        <c:lblAlgn val="ctr"/>
        <c:lblOffset val="100"/>
        <c:noMultiLvlLbl val="0"/>
      </c:catAx>
      <c:valAx>
        <c:axId val="773451488"/>
        <c:scaling>
          <c:orientation val="minMax"/>
          <c:max val="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773449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solidFill>
        <a:srgbClr val="728FA5"/>
      </a:solidFill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200" dirty="0"/>
              <a:t>Questionario SUS docenti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'[SUS Insegnanti SG.xlsx]Foglio1'!$B$1</c:f>
              <c:strCache>
                <c:ptCount val="1"/>
                <c:pt idx="0">
                  <c:v>Insegnante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'[SUS Insegnanti SG.xlsx]Foglio1'!$A$2:$A$11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'[SUS Insegnanti SG.xlsx]Foglio1'!$B$2:$B$11</c:f>
              <c:numCache>
                <c:formatCode>General</c:formatCode>
                <c:ptCount val="10"/>
                <c:pt idx="0">
                  <c:v>5</c:v>
                </c:pt>
                <c:pt idx="1">
                  <c:v>5</c:v>
                </c:pt>
                <c:pt idx="2">
                  <c:v>4</c:v>
                </c:pt>
                <c:pt idx="3">
                  <c:v>3</c:v>
                </c:pt>
                <c:pt idx="4">
                  <c:v>5</c:v>
                </c:pt>
                <c:pt idx="5">
                  <c:v>5</c:v>
                </c:pt>
                <c:pt idx="6">
                  <c:v>5</c:v>
                </c:pt>
                <c:pt idx="7">
                  <c:v>5</c:v>
                </c:pt>
                <c:pt idx="8">
                  <c:v>5</c:v>
                </c:pt>
                <c:pt idx="9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031-5A45-9991-18AD1998125B}"/>
            </c:ext>
          </c:extLst>
        </c:ser>
        <c:ser>
          <c:idx val="1"/>
          <c:order val="1"/>
          <c:tx>
            <c:strRef>
              <c:f>'[SUS Insegnanti SG.xlsx]Foglio1'!$C$1</c:f>
              <c:strCache>
                <c:ptCount val="1"/>
                <c:pt idx="0">
                  <c:v>Insegnante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'[SUS Insegnanti SG.xlsx]Foglio1'!$A$2:$A$11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'[SUS Insegnanti SG.xlsx]Foglio1'!$C$2:$C$11</c:f>
              <c:numCache>
                <c:formatCode>General</c:formatCode>
                <c:ptCount val="10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</c:v>
                </c:pt>
                <c:pt idx="7">
                  <c:v>5</c:v>
                </c:pt>
                <c:pt idx="8">
                  <c:v>5</c:v>
                </c:pt>
                <c:pt idx="9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031-5A45-9991-18AD199812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73449840"/>
        <c:axId val="773451488"/>
      </c:barChart>
      <c:catAx>
        <c:axId val="773449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773451488"/>
        <c:crosses val="autoZero"/>
        <c:auto val="1"/>
        <c:lblAlgn val="ctr"/>
        <c:lblOffset val="100"/>
        <c:noMultiLvlLbl val="0"/>
      </c:catAx>
      <c:valAx>
        <c:axId val="77345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773449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solidFill>
        <a:srgbClr val="728FA5"/>
      </a:solidFill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C32B05-62EA-407A-B21C-2310C7945705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2D71409-67F9-455C-8C6D-716D284AAA6B}">
      <dgm:prSet phldrT="[Text]" custT="1"/>
      <dgm:spPr>
        <a:xfrm>
          <a:off x="84400" y="1543502"/>
          <a:ext cx="1233322" cy="406435"/>
        </a:xfrm>
        <a:prstGeom prst="rect">
          <a:avLst/>
        </a:prstGeom>
      </dgm:spPr>
      <dgm:t>
        <a:bodyPr/>
        <a:lstStyle/>
        <a:p>
          <a:r>
            <a:rPr lang="it-IT" sz="1600" dirty="0"/>
            <a:t>Specifiche Funzionali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51680ED1-AF6E-4B28-AE94-92B0EFB0DF7D}" type="parTrans" cxnId="{2AA9C11F-1F1D-428E-801A-47EAA766C99D}">
      <dgm:prSet/>
      <dgm:spPr/>
      <dgm:t>
        <a:bodyPr/>
        <a:lstStyle/>
        <a:p>
          <a:endParaRPr lang="en-US"/>
        </a:p>
      </dgm:t>
    </dgm:pt>
    <dgm:pt modelId="{478B7D3C-9FB4-4BC6-90AC-49960560DECD}" type="sibTrans" cxnId="{2AA9C11F-1F1D-428E-801A-47EAA766C99D}">
      <dgm:prSet/>
      <dgm:spPr/>
      <dgm:t>
        <a:bodyPr/>
        <a:lstStyle/>
        <a:p>
          <a:endParaRPr lang="en-US"/>
        </a:p>
      </dgm:t>
    </dgm:pt>
    <dgm:pt modelId="{F66099B6-DBBD-4AB0-82D2-877B80F846F7}">
      <dgm:prSet phldrT="[Text]" custT="1"/>
      <dgm:spPr>
        <a:xfrm>
          <a:off x="1816173" y="1310203"/>
          <a:ext cx="1234804" cy="864362"/>
        </a:xfrm>
        <a:prstGeom prst="rect">
          <a:avLst/>
        </a:prstGeom>
      </dgm:spPr>
      <dgm:t>
        <a:bodyPr/>
        <a:lstStyle/>
        <a:p>
          <a:r>
            <a:rPr lang="it-IT" sz="1600" dirty="0"/>
            <a:t>Specifiche </a:t>
          </a:r>
        </a:p>
        <a:p>
          <a:r>
            <a:rPr lang="it-IT" sz="1600" dirty="0">
              <a:latin typeface="Calibri"/>
              <a:ea typeface="+mn-ea"/>
              <a:cs typeface="+mn-cs"/>
            </a:rPr>
            <a:t>Tecniche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B09C8BFB-F41C-4AC4-AB94-F216E3081C2D}" type="parTrans" cxnId="{B4F3EA32-CE64-4A92-9BAE-BC57E5392B05}">
      <dgm:prSet/>
      <dgm:spPr/>
      <dgm:t>
        <a:bodyPr/>
        <a:lstStyle/>
        <a:p>
          <a:endParaRPr lang="en-US"/>
        </a:p>
      </dgm:t>
    </dgm:pt>
    <dgm:pt modelId="{BC531B32-9B0E-482E-BF91-65C61F17168D}" type="sibTrans" cxnId="{B4F3EA32-CE64-4A92-9BAE-BC57E5392B05}">
      <dgm:prSet/>
      <dgm:spPr/>
      <dgm:t>
        <a:bodyPr/>
        <a:lstStyle/>
        <a:p>
          <a:endParaRPr lang="en-US"/>
        </a:p>
      </dgm:t>
    </dgm:pt>
    <dgm:pt modelId="{EE62A4F6-4AC4-435B-990E-81A71CE8CAC7}">
      <dgm:prSet phldrT="[Text]" custT="1"/>
      <dgm:spPr>
        <a:xfrm>
          <a:off x="3503739" y="1310203"/>
          <a:ext cx="1234804" cy="864362"/>
        </a:xfrm>
        <a:prstGeom prst="rect">
          <a:avLst/>
        </a:prstGeom>
      </dgm:spPr>
      <dgm:t>
        <a:bodyPr/>
        <a:lstStyle/>
        <a:p>
          <a:pPr>
            <a:buNone/>
          </a:pPr>
          <a:r>
            <a:rPr lang="it-IT" sz="1600" dirty="0"/>
            <a:t>Game Design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F287B947-7343-4FA2-B288-B23A59FFAE31}" type="parTrans" cxnId="{3A2CECA6-0C5B-46BB-B7C6-7D37E9D210BD}">
      <dgm:prSet/>
      <dgm:spPr/>
      <dgm:t>
        <a:bodyPr/>
        <a:lstStyle/>
        <a:p>
          <a:endParaRPr lang="en-US"/>
        </a:p>
      </dgm:t>
    </dgm:pt>
    <dgm:pt modelId="{389F9A93-0231-4877-8C41-5D5B8DD7AAC0}" type="sibTrans" cxnId="{3A2CECA6-0C5B-46BB-B7C6-7D37E9D210BD}">
      <dgm:prSet/>
      <dgm:spPr/>
      <dgm:t>
        <a:bodyPr/>
        <a:lstStyle/>
        <a:p>
          <a:endParaRPr lang="en-US"/>
        </a:p>
      </dgm:t>
    </dgm:pt>
    <dgm:pt modelId="{2A22E84C-3AA3-4E9C-AE5F-9C2FB0D7FB11}">
      <dgm:prSet phldrT="[Text]" custT="1"/>
      <dgm:spPr>
        <a:xfrm>
          <a:off x="5191304" y="1310203"/>
          <a:ext cx="1234804" cy="864362"/>
        </a:xfrm>
      </dgm:spPr>
      <dgm:t>
        <a:bodyPr/>
        <a:lstStyle/>
        <a:p>
          <a:pPr>
            <a:buNone/>
          </a:pPr>
          <a:r>
            <a:rPr lang="it-IT" sz="1600" dirty="0"/>
            <a:t>Prove su utenti target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744EA591-F199-49C2-B63A-82709D96C729}" type="sibTrans" cxnId="{BEB859E7-C343-408E-86A1-667C27EE5761}">
      <dgm:prSet/>
      <dgm:spPr/>
      <dgm:t>
        <a:bodyPr/>
        <a:lstStyle/>
        <a:p>
          <a:endParaRPr lang="en-US"/>
        </a:p>
      </dgm:t>
    </dgm:pt>
    <dgm:pt modelId="{6C025E55-DF42-4C5D-AFD5-6015FA053D46}" type="parTrans" cxnId="{BEB859E7-C343-408E-86A1-667C27EE5761}">
      <dgm:prSet/>
      <dgm:spPr/>
      <dgm:t>
        <a:bodyPr/>
        <a:lstStyle/>
        <a:p>
          <a:endParaRPr lang="en-US"/>
        </a:p>
      </dgm:t>
    </dgm:pt>
    <dgm:pt modelId="{8E717362-E710-4B36-9874-D4330629E822}" type="pres">
      <dgm:prSet presAssocID="{B9C32B05-62EA-407A-B21C-2310C7945705}" presName="Name0" presStyleCnt="0">
        <dgm:presLayoutVars>
          <dgm:dir/>
          <dgm:animOne val="branch"/>
          <dgm:animLvl val="lvl"/>
        </dgm:presLayoutVars>
      </dgm:prSet>
      <dgm:spPr/>
    </dgm:pt>
    <dgm:pt modelId="{7283905F-D1ED-4DE3-AB12-3C530C417C5B}" type="pres">
      <dgm:prSet presAssocID="{42D71409-67F9-455C-8C6D-716D284AAA6B}" presName="chaos" presStyleCnt="0"/>
      <dgm:spPr/>
    </dgm:pt>
    <dgm:pt modelId="{F3D63AEF-0F15-48F0-911A-825B2A481130}" type="pres">
      <dgm:prSet presAssocID="{42D71409-67F9-455C-8C6D-716D284AAA6B}" presName="parTx1" presStyleLbl="revTx" presStyleIdx="0" presStyleCnt="3" custLinFactNeighborX="4257" custLinFactNeighborY="-18590"/>
      <dgm:spPr/>
    </dgm:pt>
    <dgm:pt modelId="{EE2CFDAD-5D63-4137-8687-BE2B42A87438}" type="pres">
      <dgm:prSet presAssocID="{42D71409-67F9-455C-8C6D-716D284AAA6B}" presName="c1" presStyleLbl="node1" presStyleIdx="0" presStyleCnt="19" custScaleX="15448" custScaleY="33700" custLinFactX="984517" custLinFactY="-532137" custLinFactNeighborX="1000000" custLinFactNeighborY="-600000"/>
      <dgm:spPr>
        <a:xfrm>
          <a:off x="82999" y="1419890"/>
          <a:ext cx="98105" cy="98105"/>
        </a:xfrm>
        <a:prstGeom prst="ellipse">
          <a:avLst/>
        </a:prstGeom>
      </dgm:spPr>
    </dgm:pt>
    <dgm:pt modelId="{0FAB50C9-FF75-40E8-A843-A38612BC2B35}" type="pres">
      <dgm:prSet presAssocID="{42D71409-67F9-455C-8C6D-716D284AAA6B}" presName="c2" presStyleLbl="node1" presStyleIdx="1" presStyleCnt="19" custScaleX="15448" custScaleY="33700" custLinFactX="984517" custLinFactY="-532137" custLinFactNeighborX="1000000" custLinFactNeighborY="-600000"/>
      <dgm:spPr>
        <a:xfrm>
          <a:off x="151672" y="1282542"/>
          <a:ext cx="98105" cy="98105"/>
        </a:xfrm>
        <a:prstGeom prst="ellipse">
          <a:avLst/>
        </a:prstGeom>
      </dgm:spPr>
    </dgm:pt>
    <dgm:pt modelId="{EAA3FD1A-961D-4FC9-BE4E-1FE6AB4C863F}" type="pres">
      <dgm:prSet presAssocID="{42D71409-67F9-455C-8C6D-716D284AAA6B}" presName="c3" presStyleLbl="node1" presStyleIdx="2" presStyleCnt="19" custScaleX="15449" custScaleY="33701" custLinFactX="600000" custLinFactY="-320451" custLinFactNeighborX="662875" custLinFactNeighborY="-400000"/>
      <dgm:spPr>
        <a:xfrm>
          <a:off x="316489" y="1310012"/>
          <a:ext cx="154165" cy="154165"/>
        </a:xfrm>
        <a:prstGeom prst="ellipse">
          <a:avLst/>
        </a:prstGeom>
      </dgm:spPr>
    </dgm:pt>
    <dgm:pt modelId="{65E6FED6-6F3F-43A8-8659-2B164AF78C20}" type="pres">
      <dgm:prSet presAssocID="{42D71409-67F9-455C-8C6D-716D284AAA6B}" presName="c4" presStyleLbl="node1" presStyleIdx="3" presStyleCnt="19" custLinFactX="1255742" custLinFactY="-500000" custLinFactNeighborX="1300000" custLinFactNeighborY="-501588"/>
      <dgm:spPr>
        <a:xfrm>
          <a:off x="453836" y="1158930"/>
          <a:ext cx="98105" cy="98105"/>
        </a:xfrm>
        <a:prstGeom prst="ellipse">
          <a:avLst/>
        </a:prstGeom>
      </dgm:spPr>
    </dgm:pt>
    <dgm:pt modelId="{9CCC63D8-666E-44F4-87FA-C01B8C88A464}" type="pres">
      <dgm:prSet presAssocID="{42D71409-67F9-455C-8C6D-716D284AAA6B}" presName="c5" presStyleLbl="node1" presStyleIdx="4" presStyleCnt="19" custLinFactX="1220796" custLinFactY="-400000" custLinFactNeighborX="1300000" custLinFactNeighborY="-431037"/>
      <dgm:spPr>
        <a:xfrm>
          <a:off x="632388" y="1103991"/>
          <a:ext cx="98105" cy="98105"/>
        </a:xfrm>
        <a:prstGeom prst="ellipse">
          <a:avLst/>
        </a:prstGeom>
      </dgm:spPr>
    </dgm:pt>
    <dgm:pt modelId="{0CB07414-EF33-466B-BD54-7EC1E5A43FE8}" type="pres">
      <dgm:prSet presAssocID="{42D71409-67F9-455C-8C6D-716D284AAA6B}" presName="c6" presStyleLbl="node1" presStyleIdx="5" presStyleCnt="19" custLinFactX="400000" custLinFactY="-435778" custLinFactNeighborX="440498" custLinFactNeighborY="-500000"/>
      <dgm:spPr>
        <a:xfrm>
          <a:off x="852143" y="1200134"/>
          <a:ext cx="98105" cy="98105"/>
        </a:xfrm>
        <a:prstGeom prst="ellipse">
          <a:avLst/>
        </a:prstGeom>
      </dgm:spPr>
    </dgm:pt>
    <dgm:pt modelId="{AE26E5E9-7BC3-4B5F-A327-D7E24D4FDD31}" type="pres">
      <dgm:prSet presAssocID="{42D71409-67F9-455C-8C6D-716D284AAA6B}" presName="c7" presStyleLbl="node1" presStyleIdx="6" presStyleCnt="19" custLinFactX="130885" custLinFactY="-300000" custLinFactNeighborX="200000" custLinFactNeighborY="-379049"/>
      <dgm:spPr>
        <a:xfrm>
          <a:off x="989491" y="1268808"/>
          <a:ext cx="154165" cy="154165"/>
        </a:xfrm>
        <a:prstGeom prst="ellipse">
          <a:avLst/>
        </a:prstGeom>
      </dgm:spPr>
    </dgm:pt>
    <dgm:pt modelId="{A194CC48-292C-4B04-8C93-C9249B1D3820}" type="pres">
      <dgm:prSet presAssocID="{42D71409-67F9-455C-8C6D-716D284AAA6B}" presName="c8" presStyleLbl="node1" presStyleIdx="7" presStyleCnt="19" custLinFactX="500000" custLinFactY="-563129" custLinFactNeighborX="588185" custLinFactNeighborY="-600000"/>
      <dgm:spPr>
        <a:xfrm>
          <a:off x="1181777" y="1419890"/>
          <a:ext cx="98105" cy="98105"/>
        </a:xfrm>
        <a:prstGeom prst="ellipse">
          <a:avLst/>
        </a:prstGeom>
      </dgm:spPr>
    </dgm:pt>
    <dgm:pt modelId="{B485A53D-9FDB-49FC-AA85-AC99E0114F5E}" type="pres">
      <dgm:prSet presAssocID="{42D71409-67F9-455C-8C6D-716D284AAA6B}" presName="c9" presStyleLbl="node1" presStyleIdx="8" presStyleCnt="19" custLinFactX="700000" custLinFactY="-700000" custLinFactNeighborX="709071" custLinFactNeighborY="-700325"/>
      <dgm:spPr>
        <a:xfrm>
          <a:off x="1264185" y="1570972"/>
          <a:ext cx="98105" cy="98105"/>
        </a:xfrm>
        <a:prstGeom prst="ellipse">
          <a:avLst/>
        </a:prstGeom>
      </dgm:spPr>
    </dgm:pt>
    <dgm:pt modelId="{40675018-B333-4BB3-A19A-0AEB00302155}" type="pres">
      <dgm:prSet presAssocID="{42D71409-67F9-455C-8C6D-716D284AAA6B}" presName="c10" presStyleLbl="node1" presStyleIdx="9" presStyleCnt="19" custScaleX="15449" custScaleY="33701" custLinFactX="371756" custLinFactY="-200000" custLinFactNeighborX="400000" custLinFactNeighborY="-240275"/>
      <dgm:spPr>
        <a:xfrm>
          <a:off x="549979" y="1282542"/>
          <a:ext cx="252270" cy="252270"/>
        </a:xfrm>
        <a:prstGeom prst="ellipse">
          <a:avLst/>
        </a:prstGeom>
      </dgm:spPr>
    </dgm:pt>
    <dgm:pt modelId="{36111FC6-7F5D-45EF-A55A-5F82309CFD98}" type="pres">
      <dgm:prSet presAssocID="{42D71409-67F9-455C-8C6D-716D284AAA6B}" presName="c11" presStyleLbl="node1" presStyleIdx="10" presStyleCnt="19" custScaleX="21093" custScaleY="21093" custLinFactX="793643" custLinFactY="-900000" custLinFactNeighborX="800000" custLinFactNeighborY="-968341"/>
      <dgm:spPr>
        <a:xfrm>
          <a:off x="14325" y="1804462"/>
          <a:ext cx="98105" cy="98105"/>
        </a:xfrm>
        <a:prstGeom prst="ellipse">
          <a:avLst/>
        </a:prstGeom>
      </dgm:spPr>
    </dgm:pt>
    <dgm:pt modelId="{A4DB5ECB-A129-4E16-92A3-2623F7945AF8}" type="pres">
      <dgm:prSet presAssocID="{42D71409-67F9-455C-8C6D-716D284AAA6B}" presName="c12" presStyleLbl="node1" presStyleIdx="11" presStyleCnt="19" custScaleX="21094" custScaleY="21094" custLinFactX="500000" custLinFactY="-588944" custLinFactNeighborX="514137" custLinFactNeighborY="-600000"/>
      <dgm:spPr>
        <a:xfrm>
          <a:off x="96733" y="1928075"/>
          <a:ext cx="154165" cy="154165"/>
        </a:xfrm>
        <a:prstGeom prst="ellipse">
          <a:avLst/>
        </a:prstGeom>
      </dgm:spPr>
    </dgm:pt>
    <dgm:pt modelId="{4253E19C-E363-4091-B635-83B5ABA89BA9}" type="pres">
      <dgm:prSet presAssocID="{42D71409-67F9-455C-8C6D-716D284AAA6B}" presName="c13" presStyleLbl="node1" presStyleIdx="12" presStyleCnt="19" custScaleX="21093" custScaleY="21093" custLinFactX="300000" custLinFactY="-400000" custLinFactNeighborX="397219" custLinFactNeighborY="-417399"/>
      <dgm:spPr>
        <a:xfrm>
          <a:off x="302754" y="2037952"/>
          <a:ext cx="224240" cy="224240"/>
        </a:xfrm>
        <a:prstGeom prst="ellipse">
          <a:avLst/>
        </a:prstGeom>
      </dgm:spPr>
    </dgm:pt>
    <dgm:pt modelId="{7D1FAA53-6475-4A38-90D8-6B3B761F3D3F}" type="pres">
      <dgm:prSet presAssocID="{42D71409-67F9-455C-8C6D-716D284AAA6B}" presName="c14" presStyleLbl="node1" presStyleIdx="13" presStyleCnt="19" custScaleX="21093" custScaleY="21093" custLinFactX="793643" custLinFactY="-900000" custLinFactNeighborX="800000" custLinFactNeighborY="-968341"/>
      <dgm:spPr>
        <a:xfrm>
          <a:off x="591183" y="2216504"/>
          <a:ext cx="98105" cy="98105"/>
        </a:xfrm>
        <a:prstGeom prst="ellipse">
          <a:avLst/>
        </a:prstGeom>
      </dgm:spPr>
    </dgm:pt>
    <dgm:pt modelId="{CFC83675-54A3-4982-A1A3-5644DE2CA553}" type="pres">
      <dgm:prSet presAssocID="{42D71409-67F9-455C-8C6D-716D284AAA6B}" presName="c15" presStyleLbl="node1" presStyleIdx="14" presStyleCnt="19" custLinFactX="300000" custLinFactY="-546536" custLinFactNeighborX="330631" custLinFactNeighborY="-600000"/>
      <dgm:spPr>
        <a:xfrm>
          <a:off x="646122" y="2037952"/>
          <a:ext cx="154165" cy="154165"/>
        </a:xfrm>
        <a:prstGeom prst="ellipse">
          <a:avLst/>
        </a:prstGeom>
      </dgm:spPr>
    </dgm:pt>
    <dgm:pt modelId="{1113EFEF-7A8A-422F-ABDA-C22B0951E6FA}" type="pres">
      <dgm:prSet presAssocID="{42D71409-67F9-455C-8C6D-716D284AAA6B}" presName="c16" presStyleLbl="node1" presStyleIdx="15" presStyleCnt="19" custScaleX="21093" custScaleY="21093" custLinFactX="793643" custLinFactY="-900000" custLinFactNeighborX="800000" custLinFactNeighborY="-968341"/>
      <dgm:spPr>
        <a:xfrm>
          <a:off x="783470" y="2230239"/>
          <a:ext cx="98105" cy="98105"/>
        </a:xfrm>
        <a:prstGeom prst="ellipse">
          <a:avLst/>
        </a:prstGeom>
      </dgm:spPr>
    </dgm:pt>
    <dgm:pt modelId="{0C179EF7-C5B4-4DCE-B7B4-481C8C4B89E3}" type="pres">
      <dgm:prSet presAssocID="{42D71409-67F9-455C-8C6D-716D284AAA6B}" presName="c17" presStyleLbl="node1" presStyleIdx="16" presStyleCnt="19" custLinFactX="295578" custLinFactY="-337942" custLinFactNeighborX="300000" custLinFactNeighborY="-400000"/>
      <dgm:spPr>
        <a:xfrm>
          <a:off x="907082" y="2010483"/>
          <a:ext cx="224240" cy="224240"/>
        </a:xfrm>
        <a:prstGeom prst="ellipse">
          <a:avLst/>
        </a:prstGeom>
      </dgm:spPr>
    </dgm:pt>
    <dgm:pt modelId="{FB7E3F92-3B7C-47CC-880B-5F4F5BD911F1}" type="pres">
      <dgm:prSet presAssocID="{42D71409-67F9-455C-8C6D-716D284AAA6B}" presName="c18" presStyleLbl="node1" presStyleIdx="17" presStyleCnt="19" custScaleX="21094" custScaleY="21094" custLinFactX="500000" custLinFactY="-588944" custLinFactNeighborX="514137" custLinFactNeighborY="-600000"/>
      <dgm:spPr>
        <a:xfrm>
          <a:off x="1209246" y="1955544"/>
          <a:ext cx="154165" cy="154165"/>
        </a:xfrm>
        <a:prstGeom prst="ellipse">
          <a:avLst/>
        </a:prstGeom>
      </dgm:spPr>
    </dgm:pt>
    <dgm:pt modelId="{C20548E4-39EF-4039-9810-D5ED5842EE16}" type="pres">
      <dgm:prSet presAssocID="{478B7D3C-9FB4-4BC6-90AC-49960560DECD}" presName="chevronComposite1" presStyleCnt="0"/>
      <dgm:spPr/>
    </dgm:pt>
    <dgm:pt modelId="{30D4179C-361A-48C2-9E3F-FA5E6351086B}" type="pres">
      <dgm:prSet presAssocID="{478B7D3C-9FB4-4BC6-90AC-49960560DECD}" presName="chevron1" presStyleLbl="sibTrans2D1" presStyleIdx="0" presStyleCnt="3" custLinFactNeighborX="10406" custLinFactNeighborY="-602"/>
      <dgm:spPr>
        <a:xfrm>
          <a:off x="1363411" y="1309784"/>
          <a:ext cx="452761" cy="864371"/>
        </a:xfrm>
        <a:prstGeom prst="chevron">
          <a:avLst>
            <a:gd name="adj" fmla="val 62310"/>
          </a:avLst>
        </a:prstGeom>
      </dgm:spPr>
    </dgm:pt>
    <dgm:pt modelId="{3E6E1553-E010-4A00-AC69-1286B95F2005}" type="pres">
      <dgm:prSet presAssocID="{478B7D3C-9FB4-4BC6-90AC-49960560DECD}" presName="spChevron1" presStyleCnt="0"/>
      <dgm:spPr/>
    </dgm:pt>
    <dgm:pt modelId="{9171DC86-F613-4090-AF85-875FD8F48D1F}" type="pres">
      <dgm:prSet presAssocID="{F66099B6-DBBD-4AB0-82D2-877B80F846F7}" presName="middle" presStyleCnt="0"/>
      <dgm:spPr/>
    </dgm:pt>
    <dgm:pt modelId="{573EDDB4-95FA-4E15-9ED4-9735D7CAD42D}" type="pres">
      <dgm:prSet presAssocID="{F66099B6-DBBD-4AB0-82D2-877B80F846F7}" presName="parTxMid" presStyleLbl="revTx" presStyleIdx="1" presStyleCnt="3" custAng="0" custLinFactNeighborX="-1965" custLinFactNeighborY="-8916"/>
      <dgm:spPr/>
    </dgm:pt>
    <dgm:pt modelId="{4BBE20FD-8986-434E-87D8-9558D07693B8}" type="pres">
      <dgm:prSet presAssocID="{F66099B6-DBBD-4AB0-82D2-877B80F846F7}" presName="spMid" presStyleCnt="0"/>
      <dgm:spPr/>
    </dgm:pt>
    <dgm:pt modelId="{53B2EF6E-EF3A-44C0-BAF3-BD02B179662D}" type="pres">
      <dgm:prSet presAssocID="{BC531B32-9B0E-482E-BF91-65C61F17168D}" presName="chevronComposite1" presStyleCnt="0"/>
      <dgm:spPr/>
    </dgm:pt>
    <dgm:pt modelId="{7F2A3A35-A73B-4A4A-A87C-754D8C7C69E9}" type="pres">
      <dgm:prSet presAssocID="{BC531B32-9B0E-482E-BF91-65C61F17168D}" presName="chevron1" presStyleLbl="sibTrans2D1" presStyleIdx="1" presStyleCnt="3" custLinFactNeighborX="0" custLinFactNeighborY="500"/>
      <dgm:spPr>
        <a:xfrm>
          <a:off x="3050977" y="1309784"/>
          <a:ext cx="452761" cy="864371"/>
        </a:xfrm>
        <a:prstGeom prst="chevron">
          <a:avLst>
            <a:gd name="adj" fmla="val 62310"/>
          </a:avLst>
        </a:prstGeom>
      </dgm:spPr>
    </dgm:pt>
    <dgm:pt modelId="{FAD10B4F-6896-4A03-844D-A6404755B843}" type="pres">
      <dgm:prSet presAssocID="{BC531B32-9B0E-482E-BF91-65C61F17168D}" presName="spChevron1" presStyleCnt="0"/>
      <dgm:spPr/>
    </dgm:pt>
    <dgm:pt modelId="{379D4D98-7B78-4BAB-B8FE-0A4068B90047}" type="pres">
      <dgm:prSet presAssocID="{EE62A4F6-4AC4-435B-990E-81A71CE8CAC7}" presName="middle" presStyleCnt="0"/>
      <dgm:spPr/>
    </dgm:pt>
    <dgm:pt modelId="{8EE7EF99-9E68-499F-B7A4-9901B35E9433}" type="pres">
      <dgm:prSet presAssocID="{EE62A4F6-4AC4-435B-990E-81A71CE8CAC7}" presName="parTxMid" presStyleLbl="revTx" presStyleIdx="2" presStyleCnt="3" custScaleX="110388" custLinFactNeighborX="-128" custLinFactNeighborY="-5895"/>
      <dgm:spPr/>
    </dgm:pt>
    <dgm:pt modelId="{343D8CA7-F36B-47FF-A513-0F729ED17EA7}" type="pres">
      <dgm:prSet presAssocID="{EE62A4F6-4AC4-435B-990E-81A71CE8CAC7}" presName="spMid" presStyleCnt="0"/>
      <dgm:spPr/>
    </dgm:pt>
    <dgm:pt modelId="{8D7AFCE9-5927-46C4-9CFE-AA841E051C58}" type="pres">
      <dgm:prSet presAssocID="{389F9A93-0231-4877-8C41-5D5B8DD7AAC0}" presName="chevronComposite1" presStyleCnt="0"/>
      <dgm:spPr/>
    </dgm:pt>
    <dgm:pt modelId="{54F8CDA4-9ABB-43F2-8E56-3C8CF35A9618}" type="pres">
      <dgm:prSet presAssocID="{389F9A93-0231-4877-8C41-5D5B8DD7AAC0}" presName="chevron1" presStyleLbl="sibTrans2D1" presStyleIdx="2" presStyleCnt="3" custLinFactNeighborX="0" custLinFactNeighborY="1000"/>
      <dgm:spPr>
        <a:xfrm>
          <a:off x="4738543" y="1309784"/>
          <a:ext cx="452761" cy="864371"/>
        </a:xfrm>
        <a:prstGeom prst="chevron">
          <a:avLst>
            <a:gd name="adj" fmla="val 62310"/>
          </a:avLst>
        </a:prstGeom>
      </dgm:spPr>
    </dgm:pt>
    <dgm:pt modelId="{A302D562-B83D-422C-9D2D-71953EA04CE3}" type="pres">
      <dgm:prSet presAssocID="{389F9A93-0231-4877-8C41-5D5B8DD7AAC0}" presName="spChevron1" presStyleCnt="0"/>
      <dgm:spPr/>
    </dgm:pt>
    <dgm:pt modelId="{C4CF58D9-5D0F-4B61-8F41-E1F610C8ECA1}" type="pres">
      <dgm:prSet presAssocID="{2A22E84C-3AA3-4E9C-AE5F-9C2FB0D7FB11}" presName="last" presStyleCnt="0"/>
      <dgm:spPr/>
    </dgm:pt>
    <dgm:pt modelId="{B5E21CBE-636B-492C-A94B-9A93BE9C4617}" type="pres">
      <dgm:prSet presAssocID="{2A22E84C-3AA3-4E9C-AE5F-9C2FB0D7FB11}" presName="circleTx" presStyleLbl="node1" presStyleIdx="18" presStyleCnt="19" custLinFactNeighborX="-3805" custLinFactNeighborY="-1321"/>
      <dgm:spPr>
        <a:prstGeom prst="ellipse">
          <a:avLst/>
        </a:prstGeom>
      </dgm:spPr>
    </dgm:pt>
    <dgm:pt modelId="{8820D53F-3202-4984-945E-657F17A5DD22}" type="pres">
      <dgm:prSet presAssocID="{2A22E84C-3AA3-4E9C-AE5F-9C2FB0D7FB11}" presName="spN" presStyleCnt="0"/>
      <dgm:spPr/>
    </dgm:pt>
  </dgm:ptLst>
  <dgm:cxnLst>
    <dgm:cxn modelId="{E47D0B07-AD62-4FBB-9F0A-F45911608B66}" type="presOf" srcId="{F66099B6-DBBD-4AB0-82D2-877B80F846F7}" destId="{573EDDB4-95FA-4E15-9ED4-9735D7CAD42D}" srcOrd="0" destOrd="0" presId="urn:microsoft.com/office/officeart/2009/3/layout/RandomtoResultProcess"/>
    <dgm:cxn modelId="{14EAE11B-E43D-4C4E-B710-FA1B1C78C78A}" type="presOf" srcId="{42D71409-67F9-455C-8C6D-716D284AAA6B}" destId="{F3D63AEF-0F15-48F0-911A-825B2A481130}" srcOrd="0" destOrd="0" presId="urn:microsoft.com/office/officeart/2009/3/layout/RandomtoResultProcess"/>
    <dgm:cxn modelId="{2AA9C11F-1F1D-428E-801A-47EAA766C99D}" srcId="{B9C32B05-62EA-407A-B21C-2310C7945705}" destId="{42D71409-67F9-455C-8C6D-716D284AAA6B}" srcOrd="0" destOrd="0" parTransId="{51680ED1-AF6E-4B28-AE94-92B0EFB0DF7D}" sibTransId="{478B7D3C-9FB4-4BC6-90AC-49960560DECD}"/>
    <dgm:cxn modelId="{B4F3EA32-CE64-4A92-9BAE-BC57E5392B05}" srcId="{B9C32B05-62EA-407A-B21C-2310C7945705}" destId="{F66099B6-DBBD-4AB0-82D2-877B80F846F7}" srcOrd="1" destOrd="0" parTransId="{B09C8BFB-F41C-4AC4-AB94-F216E3081C2D}" sibTransId="{BC531B32-9B0E-482E-BF91-65C61F17168D}"/>
    <dgm:cxn modelId="{A898AD61-9E26-4834-926C-42EAC51D7EF3}" type="presOf" srcId="{2A22E84C-3AA3-4E9C-AE5F-9C2FB0D7FB11}" destId="{B5E21CBE-636B-492C-A94B-9A93BE9C4617}" srcOrd="0" destOrd="0" presId="urn:microsoft.com/office/officeart/2009/3/layout/RandomtoResultProcess"/>
    <dgm:cxn modelId="{318C4E7D-7B58-4D54-8FE2-CC242DDCFC0D}" type="presOf" srcId="{EE62A4F6-4AC4-435B-990E-81A71CE8CAC7}" destId="{8EE7EF99-9E68-499F-B7A4-9901B35E9433}" srcOrd="0" destOrd="0" presId="urn:microsoft.com/office/officeart/2009/3/layout/RandomtoResultProcess"/>
    <dgm:cxn modelId="{3A2CECA6-0C5B-46BB-B7C6-7D37E9D210BD}" srcId="{B9C32B05-62EA-407A-B21C-2310C7945705}" destId="{EE62A4F6-4AC4-435B-990E-81A71CE8CAC7}" srcOrd="2" destOrd="0" parTransId="{F287B947-7343-4FA2-B288-B23A59FFAE31}" sibTransId="{389F9A93-0231-4877-8C41-5D5B8DD7AAC0}"/>
    <dgm:cxn modelId="{CC073CD6-3CF5-4A65-935C-A6CC04ACB72C}" type="presOf" srcId="{B9C32B05-62EA-407A-B21C-2310C7945705}" destId="{8E717362-E710-4B36-9874-D4330629E822}" srcOrd="0" destOrd="0" presId="urn:microsoft.com/office/officeart/2009/3/layout/RandomtoResultProcess"/>
    <dgm:cxn modelId="{BEB859E7-C343-408E-86A1-667C27EE5761}" srcId="{B9C32B05-62EA-407A-B21C-2310C7945705}" destId="{2A22E84C-3AA3-4E9C-AE5F-9C2FB0D7FB11}" srcOrd="3" destOrd="0" parTransId="{6C025E55-DF42-4C5D-AFD5-6015FA053D46}" sibTransId="{744EA591-F199-49C2-B63A-82709D96C729}"/>
    <dgm:cxn modelId="{2DA6B1F5-4756-44D9-8E0F-C4BF989A913E}" type="presParOf" srcId="{8E717362-E710-4B36-9874-D4330629E822}" destId="{7283905F-D1ED-4DE3-AB12-3C530C417C5B}" srcOrd="0" destOrd="0" presId="urn:microsoft.com/office/officeart/2009/3/layout/RandomtoResultProcess"/>
    <dgm:cxn modelId="{3B55B678-D383-47B7-B09F-7A6BC1EC9CA8}" type="presParOf" srcId="{7283905F-D1ED-4DE3-AB12-3C530C417C5B}" destId="{F3D63AEF-0F15-48F0-911A-825B2A481130}" srcOrd="0" destOrd="0" presId="urn:microsoft.com/office/officeart/2009/3/layout/RandomtoResultProcess"/>
    <dgm:cxn modelId="{A91FB59B-1274-465E-B92C-A5F54354CAD1}" type="presParOf" srcId="{7283905F-D1ED-4DE3-AB12-3C530C417C5B}" destId="{EE2CFDAD-5D63-4137-8687-BE2B42A87438}" srcOrd="1" destOrd="0" presId="urn:microsoft.com/office/officeart/2009/3/layout/RandomtoResultProcess"/>
    <dgm:cxn modelId="{752A8581-D1EE-4B8A-8CE3-9AADC2B3698B}" type="presParOf" srcId="{7283905F-D1ED-4DE3-AB12-3C530C417C5B}" destId="{0FAB50C9-FF75-40E8-A843-A38612BC2B35}" srcOrd="2" destOrd="0" presId="urn:microsoft.com/office/officeart/2009/3/layout/RandomtoResultProcess"/>
    <dgm:cxn modelId="{0065E7E4-46EA-4726-B1AD-6E6BDE33C3E9}" type="presParOf" srcId="{7283905F-D1ED-4DE3-AB12-3C530C417C5B}" destId="{EAA3FD1A-961D-4FC9-BE4E-1FE6AB4C863F}" srcOrd="3" destOrd="0" presId="urn:microsoft.com/office/officeart/2009/3/layout/RandomtoResultProcess"/>
    <dgm:cxn modelId="{4A021EF5-811D-4BA0-AC93-8791182B6E39}" type="presParOf" srcId="{7283905F-D1ED-4DE3-AB12-3C530C417C5B}" destId="{65E6FED6-6F3F-43A8-8659-2B164AF78C20}" srcOrd="4" destOrd="0" presId="urn:microsoft.com/office/officeart/2009/3/layout/RandomtoResultProcess"/>
    <dgm:cxn modelId="{58F9CB46-5007-40BC-A63A-C41113727AE6}" type="presParOf" srcId="{7283905F-D1ED-4DE3-AB12-3C530C417C5B}" destId="{9CCC63D8-666E-44F4-87FA-C01B8C88A464}" srcOrd="5" destOrd="0" presId="urn:microsoft.com/office/officeart/2009/3/layout/RandomtoResultProcess"/>
    <dgm:cxn modelId="{B5261A1B-E66A-433C-BE53-3B1898718FDC}" type="presParOf" srcId="{7283905F-D1ED-4DE3-AB12-3C530C417C5B}" destId="{0CB07414-EF33-466B-BD54-7EC1E5A43FE8}" srcOrd="6" destOrd="0" presId="urn:microsoft.com/office/officeart/2009/3/layout/RandomtoResultProcess"/>
    <dgm:cxn modelId="{3EFDF447-E4F5-42D9-AF1D-0C9CCDD5147E}" type="presParOf" srcId="{7283905F-D1ED-4DE3-AB12-3C530C417C5B}" destId="{AE26E5E9-7BC3-4B5F-A327-D7E24D4FDD31}" srcOrd="7" destOrd="0" presId="urn:microsoft.com/office/officeart/2009/3/layout/RandomtoResultProcess"/>
    <dgm:cxn modelId="{B02239A2-8692-43B5-8443-AD8FB2A35B1D}" type="presParOf" srcId="{7283905F-D1ED-4DE3-AB12-3C530C417C5B}" destId="{A194CC48-292C-4B04-8C93-C9249B1D3820}" srcOrd="8" destOrd="0" presId="urn:microsoft.com/office/officeart/2009/3/layout/RandomtoResultProcess"/>
    <dgm:cxn modelId="{B36FE12E-2EBB-4957-9EA0-619820CB15AC}" type="presParOf" srcId="{7283905F-D1ED-4DE3-AB12-3C530C417C5B}" destId="{B485A53D-9FDB-49FC-AA85-AC99E0114F5E}" srcOrd="9" destOrd="0" presId="urn:microsoft.com/office/officeart/2009/3/layout/RandomtoResultProcess"/>
    <dgm:cxn modelId="{7A421C01-A98F-433E-B101-33DEB017DC11}" type="presParOf" srcId="{7283905F-D1ED-4DE3-AB12-3C530C417C5B}" destId="{40675018-B333-4BB3-A19A-0AEB00302155}" srcOrd="10" destOrd="0" presId="urn:microsoft.com/office/officeart/2009/3/layout/RandomtoResultProcess"/>
    <dgm:cxn modelId="{F4CF2605-6B69-43C4-BABE-47031891F406}" type="presParOf" srcId="{7283905F-D1ED-4DE3-AB12-3C530C417C5B}" destId="{36111FC6-7F5D-45EF-A55A-5F82309CFD98}" srcOrd="11" destOrd="0" presId="urn:microsoft.com/office/officeart/2009/3/layout/RandomtoResultProcess"/>
    <dgm:cxn modelId="{40F02D3F-367D-4696-A4A8-8613DD08AA2A}" type="presParOf" srcId="{7283905F-D1ED-4DE3-AB12-3C530C417C5B}" destId="{A4DB5ECB-A129-4E16-92A3-2623F7945AF8}" srcOrd="12" destOrd="0" presId="urn:microsoft.com/office/officeart/2009/3/layout/RandomtoResultProcess"/>
    <dgm:cxn modelId="{648BA0B5-58B4-434F-9CF1-95E9965ECF44}" type="presParOf" srcId="{7283905F-D1ED-4DE3-AB12-3C530C417C5B}" destId="{4253E19C-E363-4091-B635-83B5ABA89BA9}" srcOrd="13" destOrd="0" presId="urn:microsoft.com/office/officeart/2009/3/layout/RandomtoResultProcess"/>
    <dgm:cxn modelId="{008B0212-054B-47B1-98A0-DB61791CAD25}" type="presParOf" srcId="{7283905F-D1ED-4DE3-AB12-3C530C417C5B}" destId="{7D1FAA53-6475-4A38-90D8-6B3B761F3D3F}" srcOrd="14" destOrd="0" presId="urn:microsoft.com/office/officeart/2009/3/layout/RandomtoResultProcess"/>
    <dgm:cxn modelId="{6034CE54-0EB8-4EF4-A695-158A274636C1}" type="presParOf" srcId="{7283905F-D1ED-4DE3-AB12-3C530C417C5B}" destId="{CFC83675-54A3-4982-A1A3-5644DE2CA553}" srcOrd="15" destOrd="0" presId="urn:microsoft.com/office/officeart/2009/3/layout/RandomtoResultProcess"/>
    <dgm:cxn modelId="{8DEA1F16-C228-4725-823E-4D8BEDA070FC}" type="presParOf" srcId="{7283905F-D1ED-4DE3-AB12-3C530C417C5B}" destId="{1113EFEF-7A8A-422F-ABDA-C22B0951E6FA}" srcOrd="16" destOrd="0" presId="urn:microsoft.com/office/officeart/2009/3/layout/RandomtoResultProcess"/>
    <dgm:cxn modelId="{7E969BBC-B2A7-4A42-BC17-28424DCA2A9B}" type="presParOf" srcId="{7283905F-D1ED-4DE3-AB12-3C530C417C5B}" destId="{0C179EF7-C5B4-4DCE-B7B4-481C8C4B89E3}" srcOrd="17" destOrd="0" presId="urn:microsoft.com/office/officeart/2009/3/layout/RandomtoResultProcess"/>
    <dgm:cxn modelId="{9981FBAE-F8F5-4181-85FB-29B9F456B6E1}" type="presParOf" srcId="{7283905F-D1ED-4DE3-AB12-3C530C417C5B}" destId="{FB7E3F92-3B7C-47CC-880B-5F4F5BD911F1}" srcOrd="18" destOrd="0" presId="urn:microsoft.com/office/officeart/2009/3/layout/RandomtoResultProcess"/>
    <dgm:cxn modelId="{F7D0FBDC-E27D-4436-844F-8C4D832D64A6}" type="presParOf" srcId="{8E717362-E710-4B36-9874-D4330629E822}" destId="{C20548E4-39EF-4039-9810-D5ED5842EE16}" srcOrd="1" destOrd="0" presId="urn:microsoft.com/office/officeart/2009/3/layout/RandomtoResultProcess"/>
    <dgm:cxn modelId="{160F2C7C-4033-422A-85E0-CD47578E7398}" type="presParOf" srcId="{C20548E4-39EF-4039-9810-D5ED5842EE16}" destId="{30D4179C-361A-48C2-9E3F-FA5E6351086B}" srcOrd="0" destOrd="0" presId="urn:microsoft.com/office/officeart/2009/3/layout/RandomtoResultProcess"/>
    <dgm:cxn modelId="{8EA44BBB-580E-4B35-8B37-4DAD31631389}" type="presParOf" srcId="{C20548E4-39EF-4039-9810-D5ED5842EE16}" destId="{3E6E1553-E010-4A00-AC69-1286B95F2005}" srcOrd="1" destOrd="0" presId="urn:microsoft.com/office/officeart/2009/3/layout/RandomtoResultProcess"/>
    <dgm:cxn modelId="{3D236028-EC4D-40ED-AE0E-E09B38260C3A}" type="presParOf" srcId="{8E717362-E710-4B36-9874-D4330629E822}" destId="{9171DC86-F613-4090-AF85-875FD8F48D1F}" srcOrd="2" destOrd="0" presId="urn:microsoft.com/office/officeart/2009/3/layout/RandomtoResultProcess"/>
    <dgm:cxn modelId="{941930B6-7640-4AA5-AB84-B673DAF69365}" type="presParOf" srcId="{9171DC86-F613-4090-AF85-875FD8F48D1F}" destId="{573EDDB4-95FA-4E15-9ED4-9735D7CAD42D}" srcOrd="0" destOrd="0" presId="urn:microsoft.com/office/officeart/2009/3/layout/RandomtoResultProcess"/>
    <dgm:cxn modelId="{8B5BE7A1-7BAB-4669-8388-B0B78E2548DC}" type="presParOf" srcId="{9171DC86-F613-4090-AF85-875FD8F48D1F}" destId="{4BBE20FD-8986-434E-87D8-9558D07693B8}" srcOrd="1" destOrd="0" presId="urn:microsoft.com/office/officeart/2009/3/layout/RandomtoResultProcess"/>
    <dgm:cxn modelId="{B476FECC-9F12-44FE-A39B-7AFEBEC3735A}" type="presParOf" srcId="{8E717362-E710-4B36-9874-D4330629E822}" destId="{53B2EF6E-EF3A-44C0-BAF3-BD02B179662D}" srcOrd="3" destOrd="0" presId="urn:microsoft.com/office/officeart/2009/3/layout/RandomtoResultProcess"/>
    <dgm:cxn modelId="{58D02B0A-68BA-4984-8DE9-2122A6FC7494}" type="presParOf" srcId="{53B2EF6E-EF3A-44C0-BAF3-BD02B179662D}" destId="{7F2A3A35-A73B-4A4A-A87C-754D8C7C69E9}" srcOrd="0" destOrd="0" presId="urn:microsoft.com/office/officeart/2009/3/layout/RandomtoResultProcess"/>
    <dgm:cxn modelId="{8075E1BB-E59D-4DB8-8906-32FBC6718112}" type="presParOf" srcId="{53B2EF6E-EF3A-44C0-BAF3-BD02B179662D}" destId="{FAD10B4F-6896-4A03-844D-A6404755B843}" srcOrd="1" destOrd="0" presId="urn:microsoft.com/office/officeart/2009/3/layout/RandomtoResultProcess"/>
    <dgm:cxn modelId="{07C6AC0B-DD53-455A-8213-4C69D7EE3431}" type="presParOf" srcId="{8E717362-E710-4B36-9874-D4330629E822}" destId="{379D4D98-7B78-4BAB-B8FE-0A4068B90047}" srcOrd="4" destOrd="0" presId="urn:microsoft.com/office/officeart/2009/3/layout/RandomtoResultProcess"/>
    <dgm:cxn modelId="{6CAC4171-9D11-4094-A19E-88A23EF7A44D}" type="presParOf" srcId="{379D4D98-7B78-4BAB-B8FE-0A4068B90047}" destId="{8EE7EF99-9E68-499F-B7A4-9901B35E9433}" srcOrd="0" destOrd="0" presId="urn:microsoft.com/office/officeart/2009/3/layout/RandomtoResultProcess"/>
    <dgm:cxn modelId="{7356419A-F91D-477A-8631-8FCD16641B3D}" type="presParOf" srcId="{379D4D98-7B78-4BAB-B8FE-0A4068B90047}" destId="{343D8CA7-F36B-47FF-A513-0F729ED17EA7}" srcOrd="1" destOrd="0" presId="urn:microsoft.com/office/officeart/2009/3/layout/RandomtoResultProcess"/>
    <dgm:cxn modelId="{BE1B3975-B685-43EE-A1B9-A8CB072A1C50}" type="presParOf" srcId="{8E717362-E710-4B36-9874-D4330629E822}" destId="{8D7AFCE9-5927-46C4-9CFE-AA841E051C58}" srcOrd="5" destOrd="0" presId="urn:microsoft.com/office/officeart/2009/3/layout/RandomtoResultProcess"/>
    <dgm:cxn modelId="{F08C6C42-7F50-4E30-AAF6-ACC17C94595E}" type="presParOf" srcId="{8D7AFCE9-5927-46C4-9CFE-AA841E051C58}" destId="{54F8CDA4-9ABB-43F2-8E56-3C8CF35A9618}" srcOrd="0" destOrd="0" presId="urn:microsoft.com/office/officeart/2009/3/layout/RandomtoResultProcess"/>
    <dgm:cxn modelId="{EE04F6A1-3D49-4999-8B3A-B6C4E34C19BA}" type="presParOf" srcId="{8D7AFCE9-5927-46C4-9CFE-AA841E051C58}" destId="{A302D562-B83D-422C-9D2D-71953EA04CE3}" srcOrd="1" destOrd="0" presId="urn:microsoft.com/office/officeart/2009/3/layout/RandomtoResultProcess"/>
    <dgm:cxn modelId="{DF8F6440-6439-40C0-BF97-68865EFD80F7}" type="presParOf" srcId="{8E717362-E710-4B36-9874-D4330629E822}" destId="{C4CF58D9-5D0F-4B61-8F41-E1F610C8ECA1}" srcOrd="6" destOrd="0" presId="urn:microsoft.com/office/officeart/2009/3/layout/RandomtoResultProcess"/>
    <dgm:cxn modelId="{8F896AA1-D201-4DB3-B1C2-2082CD88BAB3}" type="presParOf" srcId="{C4CF58D9-5D0F-4B61-8F41-E1F610C8ECA1}" destId="{B5E21CBE-636B-492C-A94B-9A93BE9C4617}" srcOrd="0" destOrd="0" presId="urn:microsoft.com/office/officeart/2009/3/layout/RandomtoResultProcess"/>
    <dgm:cxn modelId="{AA7D9F61-7966-451E-BC07-38FFE8F961D4}" type="presParOf" srcId="{C4CF58D9-5D0F-4B61-8F41-E1F610C8ECA1}" destId="{8820D53F-3202-4984-945E-657F17A5DD22}" srcOrd="1" destOrd="0" presId="urn:microsoft.com/office/officeart/2009/3/layout/RandomtoResultProcess"/>
  </dgm:cxnLst>
  <dgm:bg>
    <a:noFill/>
    <a:effectLst>
      <a:glow rad="127000">
        <a:schemeClr val="accent1">
          <a:alpha val="0"/>
        </a:schemeClr>
      </a:glo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C32B05-62EA-407A-B21C-2310C7945705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2D71409-67F9-455C-8C6D-716D284AAA6B}">
      <dgm:prSet phldrT="[Text]" custT="1"/>
      <dgm:spPr>
        <a:xfrm>
          <a:off x="84400" y="1543502"/>
          <a:ext cx="1233322" cy="406435"/>
        </a:xfrm>
        <a:prstGeom prst="rect">
          <a:avLst/>
        </a:prstGeom>
      </dgm:spPr>
      <dgm:t>
        <a:bodyPr/>
        <a:lstStyle/>
        <a:p>
          <a:r>
            <a:rPr lang="it-IT" sz="1600" dirty="0"/>
            <a:t>Specifiche Funzionali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51680ED1-AF6E-4B28-AE94-92B0EFB0DF7D}" type="parTrans" cxnId="{2AA9C11F-1F1D-428E-801A-47EAA766C99D}">
      <dgm:prSet/>
      <dgm:spPr/>
      <dgm:t>
        <a:bodyPr/>
        <a:lstStyle/>
        <a:p>
          <a:endParaRPr lang="en-US"/>
        </a:p>
      </dgm:t>
    </dgm:pt>
    <dgm:pt modelId="{478B7D3C-9FB4-4BC6-90AC-49960560DECD}" type="sibTrans" cxnId="{2AA9C11F-1F1D-428E-801A-47EAA766C99D}">
      <dgm:prSet/>
      <dgm:spPr/>
      <dgm:t>
        <a:bodyPr/>
        <a:lstStyle/>
        <a:p>
          <a:endParaRPr lang="en-US"/>
        </a:p>
      </dgm:t>
    </dgm:pt>
    <dgm:pt modelId="{F66099B6-DBBD-4AB0-82D2-877B80F846F7}">
      <dgm:prSet phldrT="[Text]" custT="1"/>
      <dgm:spPr>
        <a:xfrm>
          <a:off x="1816173" y="1310203"/>
          <a:ext cx="1234804" cy="864362"/>
        </a:xfrm>
        <a:prstGeom prst="rect">
          <a:avLst/>
        </a:prstGeom>
      </dgm:spPr>
      <dgm:t>
        <a:bodyPr/>
        <a:lstStyle/>
        <a:p>
          <a:r>
            <a:rPr lang="it-IT" sz="1600" dirty="0"/>
            <a:t>Specifiche </a:t>
          </a:r>
        </a:p>
        <a:p>
          <a:r>
            <a:rPr lang="it-IT" sz="1600" dirty="0">
              <a:latin typeface="Calibri"/>
              <a:ea typeface="+mn-ea"/>
              <a:cs typeface="+mn-cs"/>
            </a:rPr>
            <a:t>Tecniche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B09C8BFB-F41C-4AC4-AB94-F216E3081C2D}" type="parTrans" cxnId="{B4F3EA32-CE64-4A92-9BAE-BC57E5392B05}">
      <dgm:prSet/>
      <dgm:spPr/>
      <dgm:t>
        <a:bodyPr/>
        <a:lstStyle/>
        <a:p>
          <a:endParaRPr lang="en-US"/>
        </a:p>
      </dgm:t>
    </dgm:pt>
    <dgm:pt modelId="{BC531B32-9B0E-482E-BF91-65C61F17168D}" type="sibTrans" cxnId="{B4F3EA32-CE64-4A92-9BAE-BC57E5392B05}">
      <dgm:prSet/>
      <dgm:spPr/>
      <dgm:t>
        <a:bodyPr/>
        <a:lstStyle/>
        <a:p>
          <a:endParaRPr lang="en-US"/>
        </a:p>
      </dgm:t>
    </dgm:pt>
    <dgm:pt modelId="{EE62A4F6-4AC4-435B-990E-81A71CE8CAC7}">
      <dgm:prSet phldrT="[Text]" custT="1"/>
      <dgm:spPr>
        <a:xfrm>
          <a:off x="3503739" y="1310203"/>
          <a:ext cx="1234804" cy="864362"/>
        </a:xfrm>
        <a:prstGeom prst="rect">
          <a:avLst/>
        </a:prstGeom>
      </dgm:spPr>
      <dgm:t>
        <a:bodyPr/>
        <a:lstStyle/>
        <a:p>
          <a:pPr>
            <a:buNone/>
          </a:pPr>
          <a:r>
            <a:rPr lang="it-IT" sz="1600" dirty="0"/>
            <a:t>Game Design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F287B947-7343-4FA2-B288-B23A59FFAE31}" type="parTrans" cxnId="{3A2CECA6-0C5B-46BB-B7C6-7D37E9D210BD}">
      <dgm:prSet/>
      <dgm:spPr/>
      <dgm:t>
        <a:bodyPr/>
        <a:lstStyle/>
        <a:p>
          <a:endParaRPr lang="en-US"/>
        </a:p>
      </dgm:t>
    </dgm:pt>
    <dgm:pt modelId="{389F9A93-0231-4877-8C41-5D5B8DD7AAC0}" type="sibTrans" cxnId="{3A2CECA6-0C5B-46BB-B7C6-7D37E9D210BD}">
      <dgm:prSet/>
      <dgm:spPr/>
      <dgm:t>
        <a:bodyPr/>
        <a:lstStyle/>
        <a:p>
          <a:endParaRPr lang="en-US"/>
        </a:p>
      </dgm:t>
    </dgm:pt>
    <dgm:pt modelId="{2A22E84C-3AA3-4E9C-AE5F-9C2FB0D7FB11}">
      <dgm:prSet phldrT="[Text]" custT="1"/>
      <dgm:spPr>
        <a:xfrm>
          <a:off x="5191304" y="1310203"/>
          <a:ext cx="1234804" cy="864362"/>
        </a:xfrm>
      </dgm:spPr>
      <dgm:t>
        <a:bodyPr/>
        <a:lstStyle/>
        <a:p>
          <a:pPr>
            <a:buNone/>
          </a:pPr>
          <a:r>
            <a:rPr lang="it-IT" sz="1600" dirty="0"/>
            <a:t>Prove su utenti target</a:t>
          </a:r>
          <a:endParaRPr lang="en-US" sz="1600" dirty="0">
            <a:latin typeface="Calibri"/>
            <a:ea typeface="+mn-ea"/>
            <a:cs typeface="+mn-cs"/>
          </a:endParaRPr>
        </a:p>
      </dgm:t>
    </dgm:pt>
    <dgm:pt modelId="{744EA591-F199-49C2-B63A-82709D96C729}" type="sibTrans" cxnId="{BEB859E7-C343-408E-86A1-667C27EE5761}">
      <dgm:prSet/>
      <dgm:spPr/>
      <dgm:t>
        <a:bodyPr/>
        <a:lstStyle/>
        <a:p>
          <a:endParaRPr lang="en-US"/>
        </a:p>
      </dgm:t>
    </dgm:pt>
    <dgm:pt modelId="{6C025E55-DF42-4C5D-AFD5-6015FA053D46}" type="parTrans" cxnId="{BEB859E7-C343-408E-86A1-667C27EE5761}">
      <dgm:prSet/>
      <dgm:spPr/>
      <dgm:t>
        <a:bodyPr/>
        <a:lstStyle/>
        <a:p>
          <a:endParaRPr lang="en-US"/>
        </a:p>
      </dgm:t>
    </dgm:pt>
    <dgm:pt modelId="{8E717362-E710-4B36-9874-D4330629E822}" type="pres">
      <dgm:prSet presAssocID="{B9C32B05-62EA-407A-B21C-2310C7945705}" presName="Name0" presStyleCnt="0">
        <dgm:presLayoutVars>
          <dgm:dir/>
          <dgm:animOne val="branch"/>
          <dgm:animLvl val="lvl"/>
        </dgm:presLayoutVars>
      </dgm:prSet>
      <dgm:spPr/>
    </dgm:pt>
    <dgm:pt modelId="{7283905F-D1ED-4DE3-AB12-3C530C417C5B}" type="pres">
      <dgm:prSet presAssocID="{42D71409-67F9-455C-8C6D-716D284AAA6B}" presName="chaos" presStyleCnt="0"/>
      <dgm:spPr/>
    </dgm:pt>
    <dgm:pt modelId="{F3D63AEF-0F15-48F0-911A-825B2A481130}" type="pres">
      <dgm:prSet presAssocID="{42D71409-67F9-455C-8C6D-716D284AAA6B}" presName="parTx1" presStyleLbl="revTx" presStyleIdx="0" presStyleCnt="3" custLinFactNeighborX="4257" custLinFactNeighborY="-18590"/>
      <dgm:spPr/>
    </dgm:pt>
    <dgm:pt modelId="{EE2CFDAD-5D63-4137-8687-BE2B42A87438}" type="pres">
      <dgm:prSet presAssocID="{42D71409-67F9-455C-8C6D-716D284AAA6B}" presName="c1" presStyleLbl="node1" presStyleIdx="0" presStyleCnt="19" custScaleX="15448" custScaleY="33700" custLinFactX="984517" custLinFactY="-532137" custLinFactNeighborX="1000000" custLinFactNeighborY="-600000"/>
      <dgm:spPr>
        <a:xfrm>
          <a:off x="82999" y="1419890"/>
          <a:ext cx="98105" cy="98105"/>
        </a:xfrm>
        <a:prstGeom prst="ellipse">
          <a:avLst/>
        </a:prstGeom>
      </dgm:spPr>
    </dgm:pt>
    <dgm:pt modelId="{0FAB50C9-FF75-40E8-A843-A38612BC2B35}" type="pres">
      <dgm:prSet presAssocID="{42D71409-67F9-455C-8C6D-716D284AAA6B}" presName="c2" presStyleLbl="node1" presStyleIdx="1" presStyleCnt="19" custScaleX="15448" custScaleY="33700" custLinFactX="984517" custLinFactY="-532137" custLinFactNeighborX="1000000" custLinFactNeighborY="-600000"/>
      <dgm:spPr>
        <a:xfrm>
          <a:off x="151672" y="1282542"/>
          <a:ext cx="98105" cy="98105"/>
        </a:xfrm>
        <a:prstGeom prst="ellipse">
          <a:avLst/>
        </a:prstGeom>
      </dgm:spPr>
    </dgm:pt>
    <dgm:pt modelId="{EAA3FD1A-961D-4FC9-BE4E-1FE6AB4C863F}" type="pres">
      <dgm:prSet presAssocID="{42D71409-67F9-455C-8C6D-716D284AAA6B}" presName="c3" presStyleLbl="node1" presStyleIdx="2" presStyleCnt="19" custScaleX="15449" custScaleY="33701" custLinFactX="600000" custLinFactY="-320451" custLinFactNeighborX="662875" custLinFactNeighborY="-400000"/>
      <dgm:spPr>
        <a:xfrm>
          <a:off x="316489" y="1310012"/>
          <a:ext cx="154165" cy="154165"/>
        </a:xfrm>
        <a:prstGeom prst="ellipse">
          <a:avLst/>
        </a:prstGeom>
      </dgm:spPr>
    </dgm:pt>
    <dgm:pt modelId="{65E6FED6-6F3F-43A8-8659-2B164AF78C20}" type="pres">
      <dgm:prSet presAssocID="{42D71409-67F9-455C-8C6D-716D284AAA6B}" presName="c4" presStyleLbl="node1" presStyleIdx="3" presStyleCnt="19" custLinFactX="1255742" custLinFactY="-500000" custLinFactNeighborX="1300000" custLinFactNeighborY="-501588"/>
      <dgm:spPr>
        <a:xfrm>
          <a:off x="453836" y="1158930"/>
          <a:ext cx="98105" cy="98105"/>
        </a:xfrm>
        <a:prstGeom prst="ellipse">
          <a:avLst/>
        </a:prstGeom>
      </dgm:spPr>
    </dgm:pt>
    <dgm:pt modelId="{9CCC63D8-666E-44F4-87FA-C01B8C88A464}" type="pres">
      <dgm:prSet presAssocID="{42D71409-67F9-455C-8C6D-716D284AAA6B}" presName="c5" presStyleLbl="node1" presStyleIdx="4" presStyleCnt="19" custLinFactX="1220796" custLinFactY="-400000" custLinFactNeighborX="1300000" custLinFactNeighborY="-431037"/>
      <dgm:spPr>
        <a:xfrm>
          <a:off x="632388" y="1103991"/>
          <a:ext cx="98105" cy="98105"/>
        </a:xfrm>
        <a:prstGeom prst="ellipse">
          <a:avLst/>
        </a:prstGeom>
      </dgm:spPr>
    </dgm:pt>
    <dgm:pt modelId="{0CB07414-EF33-466B-BD54-7EC1E5A43FE8}" type="pres">
      <dgm:prSet presAssocID="{42D71409-67F9-455C-8C6D-716D284AAA6B}" presName="c6" presStyleLbl="node1" presStyleIdx="5" presStyleCnt="19" custLinFactX="400000" custLinFactY="-435778" custLinFactNeighborX="440498" custLinFactNeighborY="-500000"/>
      <dgm:spPr>
        <a:xfrm>
          <a:off x="852143" y="1200134"/>
          <a:ext cx="98105" cy="98105"/>
        </a:xfrm>
        <a:prstGeom prst="ellipse">
          <a:avLst/>
        </a:prstGeom>
      </dgm:spPr>
    </dgm:pt>
    <dgm:pt modelId="{AE26E5E9-7BC3-4B5F-A327-D7E24D4FDD31}" type="pres">
      <dgm:prSet presAssocID="{42D71409-67F9-455C-8C6D-716D284AAA6B}" presName="c7" presStyleLbl="node1" presStyleIdx="6" presStyleCnt="19" custLinFactX="130885" custLinFactY="-300000" custLinFactNeighborX="200000" custLinFactNeighborY="-379049"/>
      <dgm:spPr>
        <a:xfrm>
          <a:off x="989491" y="1268808"/>
          <a:ext cx="154165" cy="154165"/>
        </a:xfrm>
        <a:prstGeom prst="ellipse">
          <a:avLst/>
        </a:prstGeom>
      </dgm:spPr>
    </dgm:pt>
    <dgm:pt modelId="{A194CC48-292C-4B04-8C93-C9249B1D3820}" type="pres">
      <dgm:prSet presAssocID="{42D71409-67F9-455C-8C6D-716D284AAA6B}" presName="c8" presStyleLbl="node1" presStyleIdx="7" presStyleCnt="19" custLinFactX="500000" custLinFactY="-563129" custLinFactNeighborX="588185" custLinFactNeighborY="-600000"/>
      <dgm:spPr>
        <a:xfrm>
          <a:off x="1181777" y="1419890"/>
          <a:ext cx="98105" cy="98105"/>
        </a:xfrm>
        <a:prstGeom prst="ellipse">
          <a:avLst/>
        </a:prstGeom>
      </dgm:spPr>
    </dgm:pt>
    <dgm:pt modelId="{B485A53D-9FDB-49FC-AA85-AC99E0114F5E}" type="pres">
      <dgm:prSet presAssocID="{42D71409-67F9-455C-8C6D-716D284AAA6B}" presName="c9" presStyleLbl="node1" presStyleIdx="8" presStyleCnt="19" custLinFactX="700000" custLinFactY="-700000" custLinFactNeighborX="709071" custLinFactNeighborY="-700325"/>
      <dgm:spPr>
        <a:xfrm>
          <a:off x="1264185" y="1570972"/>
          <a:ext cx="98105" cy="98105"/>
        </a:xfrm>
        <a:prstGeom prst="ellipse">
          <a:avLst/>
        </a:prstGeom>
      </dgm:spPr>
    </dgm:pt>
    <dgm:pt modelId="{40675018-B333-4BB3-A19A-0AEB00302155}" type="pres">
      <dgm:prSet presAssocID="{42D71409-67F9-455C-8C6D-716D284AAA6B}" presName="c10" presStyleLbl="node1" presStyleIdx="9" presStyleCnt="19" custScaleX="15449" custScaleY="33701" custLinFactX="371756" custLinFactY="-200000" custLinFactNeighborX="400000" custLinFactNeighborY="-240275"/>
      <dgm:spPr>
        <a:xfrm>
          <a:off x="549979" y="1282542"/>
          <a:ext cx="252270" cy="252270"/>
        </a:xfrm>
        <a:prstGeom prst="ellipse">
          <a:avLst/>
        </a:prstGeom>
      </dgm:spPr>
    </dgm:pt>
    <dgm:pt modelId="{36111FC6-7F5D-45EF-A55A-5F82309CFD98}" type="pres">
      <dgm:prSet presAssocID="{42D71409-67F9-455C-8C6D-716D284AAA6B}" presName="c11" presStyleLbl="node1" presStyleIdx="10" presStyleCnt="19" custScaleX="21093" custScaleY="21093" custLinFactX="793643" custLinFactY="-900000" custLinFactNeighborX="800000" custLinFactNeighborY="-968341"/>
      <dgm:spPr>
        <a:xfrm>
          <a:off x="14325" y="1804462"/>
          <a:ext cx="98105" cy="98105"/>
        </a:xfrm>
        <a:prstGeom prst="ellipse">
          <a:avLst/>
        </a:prstGeom>
      </dgm:spPr>
    </dgm:pt>
    <dgm:pt modelId="{A4DB5ECB-A129-4E16-92A3-2623F7945AF8}" type="pres">
      <dgm:prSet presAssocID="{42D71409-67F9-455C-8C6D-716D284AAA6B}" presName="c12" presStyleLbl="node1" presStyleIdx="11" presStyleCnt="19" custScaleX="21094" custScaleY="21094" custLinFactX="500000" custLinFactY="-588944" custLinFactNeighborX="514137" custLinFactNeighborY="-600000"/>
      <dgm:spPr>
        <a:xfrm>
          <a:off x="96733" y="1928075"/>
          <a:ext cx="154165" cy="154165"/>
        </a:xfrm>
        <a:prstGeom prst="ellipse">
          <a:avLst/>
        </a:prstGeom>
      </dgm:spPr>
    </dgm:pt>
    <dgm:pt modelId="{4253E19C-E363-4091-B635-83B5ABA89BA9}" type="pres">
      <dgm:prSet presAssocID="{42D71409-67F9-455C-8C6D-716D284AAA6B}" presName="c13" presStyleLbl="node1" presStyleIdx="12" presStyleCnt="19" custScaleX="21093" custScaleY="21093" custLinFactX="300000" custLinFactY="-400000" custLinFactNeighborX="397219" custLinFactNeighborY="-417399"/>
      <dgm:spPr>
        <a:xfrm>
          <a:off x="302754" y="2037952"/>
          <a:ext cx="224240" cy="224240"/>
        </a:xfrm>
        <a:prstGeom prst="ellipse">
          <a:avLst/>
        </a:prstGeom>
      </dgm:spPr>
    </dgm:pt>
    <dgm:pt modelId="{7D1FAA53-6475-4A38-90D8-6B3B761F3D3F}" type="pres">
      <dgm:prSet presAssocID="{42D71409-67F9-455C-8C6D-716D284AAA6B}" presName="c14" presStyleLbl="node1" presStyleIdx="13" presStyleCnt="19" custScaleX="21093" custScaleY="21093" custLinFactX="793643" custLinFactY="-900000" custLinFactNeighborX="800000" custLinFactNeighborY="-968341"/>
      <dgm:spPr>
        <a:xfrm>
          <a:off x="591183" y="2216504"/>
          <a:ext cx="98105" cy="98105"/>
        </a:xfrm>
        <a:prstGeom prst="ellipse">
          <a:avLst/>
        </a:prstGeom>
      </dgm:spPr>
    </dgm:pt>
    <dgm:pt modelId="{CFC83675-54A3-4982-A1A3-5644DE2CA553}" type="pres">
      <dgm:prSet presAssocID="{42D71409-67F9-455C-8C6D-716D284AAA6B}" presName="c15" presStyleLbl="node1" presStyleIdx="14" presStyleCnt="19" custLinFactX="300000" custLinFactY="-546536" custLinFactNeighborX="330631" custLinFactNeighborY="-600000"/>
      <dgm:spPr>
        <a:xfrm>
          <a:off x="646122" y="2037952"/>
          <a:ext cx="154165" cy="154165"/>
        </a:xfrm>
        <a:prstGeom prst="ellipse">
          <a:avLst/>
        </a:prstGeom>
      </dgm:spPr>
    </dgm:pt>
    <dgm:pt modelId="{1113EFEF-7A8A-422F-ABDA-C22B0951E6FA}" type="pres">
      <dgm:prSet presAssocID="{42D71409-67F9-455C-8C6D-716D284AAA6B}" presName="c16" presStyleLbl="node1" presStyleIdx="15" presStyleCnt="19" custScaleX="21093" custScaleY="21093" custLinFactX="793643" custLinFactY="-900000" custLinFactNeighborX="800000" custLinFactNeighborY="-968341"/>
      <dgm:spPr>
        <a:xfrm>
          <a:off x="783470" y="2230239"/>
          <a:ext cx="98105" cy="98105"/>
        </a:xfrm>
        <a:prstGeom prst="ellipse">
          <a:avLst/>
        </a:prstGeom>
      </dgm:spPr>
    </dgm:pt>
    <dgm:pt modelId="{0C179EF7-C5B4-4DCE-B7B4-481C8C4B89E3}" type="pres">
      <dgm:prSet presAssocID="{42D71409-67F9-455C-8C6D-716D284AAA6B}" presName="c17" presStyleLbl="node1" presStyleIdx="16" presStyleCnt="19" custLinFactX="295578" custLinFactY="-337942" custLinFactNeighborX="300000" custLinFactNeighborY="-400000"/>
      <dgm:spPr>
        <a:xfrm>
          <a:off x="907082" y="2010483"/>
          <a:ext cx="224240" cy="224240"/>
        </a:xfrm>
        <a:prstGeom prst="ellipse">
          <a:avLst/>
        </a:prstGeom>
      </dgm:spPr>
    </dgm:pt>
    <dgm:pt modelId="{FB7E3F92-3B7C-47CC-880B-5F4F5BD911F1}" type="pres">
      <dgm:prSet presAssocID="{42D71409-67F9-455C-8C6D-716D284AAA6B}" presName="c18" presStyleLbl="node1" presStyleIdx="17" presStyleCnt="19" custScaleX="21094" custScaleY="21094" custLinFactX="500000" custLinFactY="-588944" custLinFactNeighborX="514137" custLinFactNeighborY="-600000"/>
      <dgm:spPr>
        <a:xfrm>
          <a:off x="1209246" y="1955544"/>
          <a:ext cx="154165" cy="154165"/>
        </a:xfrm>
        <a:prstGeom prst="ellipse">
          <a:avLst/>
        </a:prstGeom>
      </dgm:spPr>
    </dgm:pt>
    <dgm:pt modelId="{C20548E4-39EF-4039-9810-D5ED5842EE16}" type="pres">
      <dgm:prSet presAssocID="{478B7D3C-9FB4-4BC6-90AC-49960560DECD}" presName="chevronComposite1" presStyleCnt="0"/>
      <dgm:spPr/>
    </dgm:pt>
    <dgm:pt modelId="{30D4179C-361A-48C2-9E3F-FA5E6351086B}" type="pres">
      <dgm:prSet presAssocID="{478B7D3C-9FB4-4BC6-90AC-49960560DECD}" presName="chevron1" presStyleLbl="sibTrans2D1" presStyleIdx="0" presStyleCnt="3" custLinFactNeighborX="10406" custLinFactNeighborY="-602"/>
      <dgm:spPr>
        <a:xfrm>
          <a:off x="1363411" y="1309784"/>
          <a:ext cx="452761" cy="864371"/>
        </a:xfrm>
        <a:prstGeom prst="chevron">
          <a:avLst>
            <a:gd name="adj" fmla="val 62310"/>
          </a:avLst>
        </a:prstGeom>
      </dgm:spPr>
    </dgm:pt>
    <dgm:pt modelId="{3E6E1553-E010-4A00-AC69-1286B95F2005}" type="pres">
      <dgm:prSet presAssocID="{478B7D3C-9FB4-4BC6-90AC-49960560DECD}" presName="spChevron1" presStyleCnt="0"/>
      <dgm:spPr/>
    </dgm:pt>
    <dgm:pt modelId="{9171DC86-F613-4090-AF85-875FD8F48D1F}" type="pres">
      <dgm:prSet presAssocID="{F66099B6-DBBD-4AB0-82D2-877B80F846F7}" presName="middle" presStyleCnt="0"/>
      <dgm:spPr/>
    </dgm:pt>
    <dgm:pt modelId="{573EDDB4-95FA-4E15-9ED4-9735D7CAD42D}" type="pres">
      <dgm:prSet presAssocID="{F66099B6-DBBD-4AB0-82D2-877B80F846F7}" presName="parTxMid" presStyleLbl="revTx" presStyleIdx="1" presStyleCnt="3" custAng="0" custLinFactNeighborX="-1965" custLinFactNeighborY="-8916"/>
      <dgm:spPr/>
    </dgm:pt>
    <dgm:pt modelId="{4BBE20FD-8986-434E-87D8-9558D07693B8}" type="pres">
      <dgm:prSet presAssocID="{F66099B6-DBBD-4AB0-82D2-877B80F846F7}" presName="spMid" presStyleCnt="0"/>
      <dgm:spPr/>
    </dgm:pt>
    <dgm:pt modelId="{53B2EF6E-EF3A-44C0-BAF3-BD02B179662D}" type="pres">
      <dgm:prSet presAssocID="{BC531B32-9B0E-482E-BF91-65C61F17168D}" presName="chevronComposite1" presStyleCnt="0"/>
      <dgm:spPr/>
    </dgm:pt>
    <dgm:pt modelId="{7F2A3A35-A73B-4A4A-A87C-754D8C7C69E9}" type="pres">
      <dgm:prSet presAssocID="{BC531B32-9B0E-482E-BF91-65C61F17168D}" presName="chevron1" presStyleLbl="sibTrans2D1" presStyleIdx="1" presStyleCnt="3" custLinFactNeighborX="0" custLinFactNeighborY="500"/>
      <dgm:spPr>
        <a:xfrm>
          <a:off x="3050977" y="1309784"/>
          <a:ext cx="452761" cy="864371"/>
        </a:xfrm>
        <a:prstGeom prst="chevron">
          <a:avLst>
            <a:gd name="adj" fmla="val 62310"/>
          </a:avLst>
        </a:prstGeom>
      </dgm:spPr>
    </dgm:pt>
    <dgm:pt modelId="{FAD10B4F-6896-4A03-844D-A6404755B843}" type="pres">
      <dgm:prSet presAssocID="{BC531B32-9B0E-482E-BF91-65C61F17168D}" presName="spChevron1" presStyleCnt="0"/>
      <dgm:spPr/>
    </dgm:pt>
    <dgm:pt modelId="{379D4D98-7B78-4BAB-B8FE-0A4068B90047}" type="pres">
      <dgm:prSet presAssocID="{EE62A4F6-4AC4-435B-990E-81A71CE8CAC7}" presName="middle" presStyleCnt="0"/>
      <dgm:spPr/>
    </dgm:pt>
    <dgm:pt modelId="{8EE7EF99-9E68-499F-B7A4-9901B35E9433}" type="pres">
      <dgm:prSet presAssocID="{EE62A4F6-4AC4-435B-990E-81A71CE8CAC7}" presName="parTxMid" presStyleLbl="revTx" presStyleIdx="2" presStyleCnt="3" custScaleX="110388" custLinFactNeighborX="-128" custLinFactNeighborY="-5895"/>
      <dgm:spPr/>
    </dgm:pt>
    <dgm:pt modelId="{343D8CA7-F36B-47FF-A513-0F729ED17EA7}" type="pres">
      <dgm:prSet presAssocID="{EE62A4F6-4AC4-435B-990E-81A71CE8CAC7}" presName="spMid" presStyleCnt="0"/>
      <dgm:spPr/>
    </dgm:pt>
    <dgm:pt modelId="{8D7AFCE9-5927-46C4-9CFE-AA841E051C58}" type="pres">
      <dgm:prSet presAssocID="{389F9A93-0231-4877-8C41-5D5B8DD7AAC0}" presName="chevronComposite1" presStyleCnt="0"/>
      <dgm:spPr/>
    </dgm:pt>
    <dgm:pt modelId="{54F8CDA4-9ABB-43F2-8E56-3C8CF35A9618}" type="pres">
      <dgm:prSet presAssocID="{389F9A93-0231-4877-8C41-5D5B8DD7AAC0}" presName="chevron1" presStyleLbl="sibTrans2D1" presStyleIdx="2" presStyleCnt="3" custLinFactNeighborX="0" custLinFactNeighborY="1000"/>
      <dgm:spPr>
        <a:xfrm>
          <a:off x="4738543" y="1309784"/>
          <a:ext cx="452761" cy="864371"/>
        </a:xfrm>
        <a:prstGeom prst="chevron">
          <a:avLst>
            <a:gd name="adj" fmla="val 62310"/>
          </a:avLst>
        </a:prstGeom>
      </dgm:spPr>
    </dgm:pt>
    <dgm:pt modelId="{A302D562-B83D-422C-9D2D-71953EA04CE3}" type="pres">
      <dgm:prSet presAssocID="{389F9A93-0231-4877-8C41-5D5B8DD7AAC0}" presName="spChevron1" presStyleCnt="0"/>
      <dgm:spPr/>
    </dgm:pt>
    <dgm:pt modelId="{C4CF58D9-5D0F-4B61-8F41-E1F610C8ECA1}" type="pres">
      <dgm:prSet presAssocID="{2A22E84C-3AA3-4E9C-AE5F-9C2FB0D7FB11}" presName="last" presStyleCnt="0"/>
      <dgm:spPr/>
    </dgm:pt>
    <dgm:pt modelId="{B5E21CBE-636B-492C-A94B-9A93BE9C4617}" type="pres">
      <dgm:prSet presAssocID="{2A22E84C-3AA3-4E9C-AE5F-9C2FB0D7FB11}" presName="circleTx" presStyleLbl="node1" presStyleIdx="18" presStyleCnt="19" custLinFactNeighborX="-3805" custLinFactNeighborY="-1321"/>
      <dgm:spPr>
        <a:prstGeom prst="ellipse">
          <a:avLst/>
        </a:prstGeom>
      </dgm:spPr>
    </dgm:pt>
    <dgm:pt modelId="{8820D53F-3202-4984-945E-657F17A5DD22}" type="pres">
      <dgm:prSet presAssocID="{2A22E84C-3AA3-4E9C-AE5F-9C2FB0D7FB11}" presName="spN" presStyleCnt="0"/>
      <dgm:spPr/>
    </dgm:pt>
  </dgm:ptLst>
  <dgm:cxnLst>
    <dgm:cxn modelId="{E47D0B07-AD62-4FBB-9F0A-F45911608B66}" type="presOf" srcId="{F66099B6-DBBD-4AB0-82D2-877B80F846F7}" destId="{573EDDB4-95FA-4E15-9ED4-9735D7CAD42D}" srcOrd="0" destOrd="0" presId="urn:microsoft.com/office/officeart/2009/3/layout/RandomtoResultProcess"/>
    <dgm:cxn modelId="{14EAE11B-E43D-4C4E-B710-FA1B1C78C78A}" type="presOf" srcId="{42D71409-67F9-455C-8C6D-716D284AAA6B}" destId="{F3D63AEF-0F15-48F0-911A-825B2A481130}" srcOrd="0" destOrd="0" presId="urn:microsoft.com/office/officeart/2009/3/layout/RandomtoResultProcess"/>
    <dgm:cxn modelId="{2AA9C11F-1F1D-428E-801A-47EAA766C99D}" srcId="{B9C32B05-62EA-407A-B21C-2310C7945705}" destId="{42D71409-67F9-455C-8C6D-716D284AAA6B}" srcOrd="0" destOrd="0" parTransId="{51680ED1-AF6E-4B28-AE94-92B0EFB0DF7D}" sibTransId="{478B7D3C-9FB4-4BC6-90AC-49960560DECD}"/>
    <dgm:cxn modelId="{B4F3EA32-CE64-4A92-9BAE-BC57E5392B05}" srcId="{B9C32B05-62EA-407A-B21C-2310C7945705}" destId="{F66099B6-DBBD-4AB0-82D2-877B80F846F7}" srcOrd="1" destOrd="0" parTransId="{B09C8BFB-F41C-4AC4-AB94-F216E3081C2D}" sibTransId="{BC531B32-9B0E-482E-BF91-65C61F17168D}"/>
    <dgm:cxn modelId="{A898AD61-9E26-4834-926C-42EAC51D7EF3}" type="presOf" srcId="{2A22E84C-3AA3-4E9C-AE5F-9C2FB0D7FB11}" destId="{B5E21CBE-636B-492C-A94B-9A93BE9C4617}" srcOrd="0" destOrd="0" presId="urn:microsoft.com/office/officeart/2009/3/layout/RandomtoResultProcess"/>
    <dgm:cxn modelId="{318C4E7D-7B58-4D54-8FE2-CC242DDCFC0D}" type="presOf" srcId="{EE62A4F6-4AC4-435B-990E-81A71CE8CAC7}" destId="{8EE7EF99-9E68-499F-B7A4-9901B35E9433}" srcOrd="0" destOrd="0" presId="urn:microsoft.com/office/officeart/2009/3/layout/RandomtoResultProcess"/>
    <dgm:cxn modelId="{3A2CECA6-0C5B-46BB-B7C6-7D37E9D210BD}" srcId="{B9C32B05-62EA-407A-B21C-2310C7945705}" destId="{EE62A4F6-4AC4-435B-990E-81A71CE8CAC7}" srcOrd="2" destOrd="0" parTransId="{F287B947-7343-4FA2-B288-B23A59FFAE31}" sibTransId="{389F9A93-0231-4877-8C41-5D5B8DD7AAC0}"/>
    <dgm:cxn modelId="{CC073CD6-3CF5-4A65-935C-A6CC04ACB72C}" type="presOf" srcId="{B9C32B05-62EA-407A-B21C-2310C7945705}" destId="{8E717362-E710-4B36-9874-D4330629E822}" srcOrd="0" destOrd="0" presId="urn:microsoft.com/office/officeart/2009/3/layout/RandomtoResultProcess"/>
    <dgm:cxn modelId="{BEB859E7-C343-408E-86A1-667C27EE5761}" srcId="{B9C32B05-62EA-407A-B21C-2310C7945705}" destId="{2A22E84C-3AA3-4E9C-AE5F-9C2FB0D7FB11}" srcOrd="3" destOrd="0" parTransId="{6C025E55-DF42-4C5D-AFD5-6015FA053D46}" sibTransId="{744EA591-F199-49C2-B63A-82709D96C729}"/>
    <dgm:cxn modelId="{2DA6B1F5-4756-44D9-8E0F-C4BF989A913E}" type="presParOf" srcId="{8E717362-E710-4B36-9874-D4330629E822}" destId="{7283905F-D1ED-4DE3-AB12-3C530C417C5B}" srcOrd="0" destOrd="0" presId="urn:microsoft.com/office/officeart/2009/3/layout/RandomtoResultProcess"/>
    <dgm:cxn modelId="{3B55B678-D383-47B7-B09F-7A6BC1EC9CA8}" type="presParOf" srcId="{7283905F-D1ED-4DE3-AB12-3C530C417C5B}" destId="{F3D63AEF-0F15-48F0-911A-825B2A481130}" srcOrd="0" destOrd="0" presId="urn:microsoft.com/office/officeart/2009/3/layout/RandomtoResultProcess"/>
    <dgm:cxn modelId="{A91FB59B-1274-465E-B92C-A5F54354CAD1}" type="presParOf" srcId="{7283905F-D1ED-4DE3-AB12-3C530C417C5B}" destId="{EE2CFDAD-5D63-4137-8687-BE2B42A87438}" srcOrd="1" destOrd="0" presId="urn:microsoft.com/office/officeart/2009/3/layout/RandomtoResultProcess"/>
    <dgm:cxn modelId="{752A8581-D1EE-4B8A-8CE3-9AADC2B3698B}" type="presParOf" srcId="{7283905F-D1ED-4DE3-AB12-3C530C417C5B}" destId="{0FAB50C9-FF75-40E8-A843-A38612BC2B35}" srcOrd="2" destOrd="0" presId="urn:microsoft.com/office/officeart/2009/3/layout/RandomtoResultProcess"/>
    <dgm:cxn modelId="{0065E7E4-46EA-4726-B1AD-6E6BDE33C3E9}" type="presParOf" srcId="{7283905F-D1ED-4DE3-AB12-3C530C417C5B}" destId="{EAA3FD1A-961D-4FC9-BE4E-1FE6AB4C863F}" srcOrd="3" destOrd="0" presId="urn:microsoft.com/office/officeart/2009/3/layout/RandomtoResultProcess"/>
    <dgm:cxn modelId="{4A021EF5-811D-4BA0-AC93-8791182B6E39}" type="presParOf" srcId="{7283905F-D1ED-4DE3-AB12-3C530C417C5B}" destId="{65E6FED6-6F3F-43A8-8659-2B164AF78C20}" srcOrd="4" destOrd="0" presId="urn:microsoft.com/office/officeart/2009/3/layout/RandomtoResultProcess"/>
    <dgm:cxn modelId="{58F9CB46-5007-40BC-A63A-C41113727AE6}" type="presParOf" srcId="{7283905F-D1ED-4DE3-AB12-3C530C417C5B}" destId="{9CCC63D8-666E-44F4-87FA-C01B8C88A464}" srcOrd="5" destOrd="0" presId="urn:microsoft.com/office/officeart/2009/3/layout/RandomtoResultProcess"/>
    <dgm:cxn modelId="{B5261A1B-E66A-433C-BE53-3B1898718FDC}" type="presParOf" srcId="{7283905F-D1ED-4DE3-AB12-3C530C417C5B}" destId="{0CB07414-EF33-466B-BD54-7EC1E5A43FE8}" srcOrd="6" destOrd="0" presId="urn:microsoft.com/office/officeart/2009/3/layout/RandomtoResultProcess"/>
    <dgm:cxn modelId="{3EFDF447-E4F5-42D9-AF1D-0C9CCDD5147E}" type="presParOf" srcId="{7283905F-D1ED-4DE3-AB12-3C530C417C5B}" destId="{AE26E5E9-7BC3-4B5F-A327-D7E24D4FDD31}" srcOrd="7" destOrd="0" presId="urn:microsoft.com/office/officeart/2009/3/layout/RandomtoResultProcess"/>
    <dgm:cxn modelId="{B02239A2-8692-43B5-8443-AD8FB2A35B1D}" type="presParOf" srcId="{7283905F-D1ED-4DE3-AB12-3C530C417C5B}" destId="{A194CC48-292C-4B04-8C93-C9249B1D3820}" srcOrd="8" destOrd="0" presId="urn:microsoft.com/office/officeart/2009/3/layout/RandomtoResultProcess"/>
    <dgm:cxn modelId="{B36FE12E-2EBB-4957-9EA0-619820CB15AC}" type="presParOf" srcId="{7283905F-D1ED-4DE3-AB12-3C530C417C5B}" destId="{B485A53D-9FDB-49FC-AA85-AC99E0114F5E}" srcOrd="9" destOrd="0" presId="urn:microsoft.com/office/officeart/2009/3/layout/RandomtoResultProcess"/>
    <dgm:cxn modelId="{7A421C01-A98F-433E-B101-33DEB017DC11}" type="presParOf" srcId="{7283905F-D1ED-4DE3-AB12-3C530C417C5B}" destId="{40675018-B333-4BB3-A19A-0AEB00302155}" srcOrd="10" destOrd="0" presId="urn:microsoft.com/office/officeart/2009/3/layout/RandomtoResultProcess"/>
    <dgm:cxn modelId="{F4CF2605-6B69-43C4-BABE-47031891F406}" type="presParOf" srcId="{7283905F-D1ED-4DE3-AB12-3C530C417C5B}" destId="{36111FC6-7F5D-45EF-A55A-5F82309CFD98}" srcOrd="11" destOrd="0" presId="urn:microsoft.com/office/officeart/2009/3/layout/RandomtoResultProcess"/>
    <dgm:cxn modelId="{40F02D3F-367D-4696-A4A8-8613DD08AA2A}" type="presParOf" srcId="{7283905F-D1ED-4DE3-AB12-3C530C417C5B}" destId="{A4DB5ECB-A129-4E16-92A3-2623F7945AF8}" srcOrd="12" destOrd="0" presId="urn:microsoft.com/office/officeart/2009/3/layout/RandomtoResultProcess"/>
    <dgm:cxn modelId="{648BA0B5-58B4-434F-9CF1-95E9965ECF44}" type="presParOf" srcId="{7283905F-D1ED-4DE3-AB12-3C530C417C5B}" destId="{4253E19C-E363-4091-B635-83B5ABA89BA9}" srcOrd="13" destOrd="0" presId="urn:microsoft.com/office/officeart/2009/3/layout/RandomtoResultProcess"/>
    <dgm:cxn modelId="{008B0212-054B-47B1-98A0-DB61791CAD25}" type="presParOf" srcId="{7283905F-D1ED-4DE3-AB12-3C530C417C5B}" destId="{7D1FAA53-6475-4A38-90D8-6B3B761F3D3F}" srcOrd="14" destOrd="0" presId="urn:microsoft.com/office/officeart/2009/3/layout/RandomtoResultProcess"/>
    <dgm:cxn modelId="{6034CE54-0EB8-4EF4-A695-158A274636C1}" type="presParOf" srcId="{7283905F-D1ED-4DE3-AB12-3C530C417C5B}" destId="{CFC83675-54A3-4982-A1A3-5644DE2CA553}" srcOrd="15" destOrd="0" presId="urn:microsoft.com/office/officeart/2009/3/layout/RandomtoResultProcess"/>
    <dgm:cxn modelId="{8DEA1F16-C228-4725-823E-4D8BEDA070FC}" type="presParOf" srcId="{7283905F-D1ED-4DE3-AB12-3C530C417C5B}" destId="{1113EFEF-7A8A-422F-ABDA-C22B0951E6FA}" srcOrd="16" destOrd="0" presId="urn:microsoft.com/office/officeart/2009/3/layout/RandomtoResultProcess"/>
    <dgm:cxn modelId="{7E969BBC-B2A7-4A42-BC17-28424DCA2A9B}" type="presParOf" srcId="{7283905F-D1ED-4DE3-AB12-3C530C417C5B}" destId="{0C179EF7-C5B4-4DCE-B7B4-481C8C4B89E3}" srcOrd="17" destOrd="0" presId="urn:microsoft.com/office/officeart/2009/3/layout/RandomtoResultProcess"/>
    <dgm:cxn modelId="{9981FBAE-F8F5-4181-85FB-29B9F456B6E1}" type="presParOf" srcId="{7283905F-D1ED-4DE3-AB12-3C530C417C5B}" destId="{FB7E3F92-3B7C-47CC-880B-5F4F5BD911F1}" srcOrd="18" destOrd="0" presId="urn:microsoft.com/office/officeart/2009/3/layout/RandomtoResultProcess"/>
    <dgm:cxn modelId="{F7D0FBDC-E27D-4436-844F-8C4D832D64A6}" type="presParOf" srcId="{8E717362-E710-4B36-9874-D4330629E822}" destId="{C20548E4-39EF-4039-9810-D5ED5842EE16}" srcOrd="1" destOrd="0" presId="urn:microsoft.com/office/officeart/2009/3/layout/RandomtoResultProcess"/>
    <dgm:cxn modelId="{160F2C7C-4033-422A-85E0-CD47578E7398}" type="presParOf" srcId="{C20548E4-39EF-4039-9810-D5ED5842EE16}" destId="{30D4179C-361A-48C2-9E3F-FA5E6351086B}" srcOrd="0" destOrd="0" presId="urn:microsoft.com/office/officeart/2009/3/layout/RandomtoResultProcess"/>
    <dgm:cxn modelId="{8EA44BBB-580E-4B35-8B37-4DAD31631389}" type="presParOf" srcId="{C20548E4-39EF-4039-9810-D5ED5842EE16}" destId="{3E6E1553-E010-4A00-AC69-1286B95F2005}" srcOrd="1" destOrd="0" presId="urn:microsoft.com/office/officeart/2009/3/layout/RandomtoResultProcess"/>
    <dgm:cxn modelId="{3D236028-EC4D-40ED-AE0E-E09B38260C3A}" type="presParOf" srcId="{8E717362-E710-4B36-9874-D4330629E822}" destId="{9171DC86-F613-4090-AF85-875FD8F48D1F}" srcOrd="2" destOrd="0" presId="urn:microsoft.com/office/officeart/2009/3/layout/RandomtoResultProcess"/>
    <dgm:cxn modelId="{941930B6-7640-4AA5-AB84-B673DAF69365}" type="presParOf" srcId="{9171DC86-F613-4090-AF85-875FD8F48D1F}" destId="{573EDDB4-95FA-4E15-9ED4-9735D7CAD42D}" srcOrd="0" destOrd="0" presId="urn:microsoft.com/office/officeart/2009/3/layout/RandomtoResultProcess"/>
    <dgm:cxn modelId="{8B5BE7A1-7BAB-4669-8388-B0B78E2548DC}" type="presParOf" srcId="{9171DC86-F613-4090-AF85-875FD8F48D1F}" destId="{4BBE20FD-8986-434E-87D8-9558D07693B8}" srcOrd="1" destOrd="0" presId="urn:microsoft.com/office/officeart/2009/3/layout/RandomtoResultProcess"/>
    <dgm:cxn modelId="{B476FECC-9F12-44FE-A39B-7AFEBEC3735A}" type="presParOf" srcId="{8E717362-E710-4B36-9874-D4330629E822}" destId="{53B2EF6E-EF3A-44C0-BAF3-BD02B179662D}" srcOrd="3" destOrd="0" presId="urn:microsoft.com/office/officeart/2009/3/layout/RandomtoResultProcess"/>
    <dgm:cxn modelId="{58D02B0A-68BA-4984-8DE9-2122A6FC7494}" type="presParOf" srcId="{53B2EF6E-EF3A-44C0-BAF3-BD02B179662D}" destId="{7F2A3A35-A73B-4A4A-A87C-754D8C7C69E9}" srcOrd="0" destOrd="0" presId="urn:microsoft.com/office/officeart/2009/3/layout/RandomtoResultProcess"/>
    <dgm:cxn modelId="{8075E1BB-E59D-4DB8-8906-32FBC6718112}" type="presParOf" srcId="{53B2EF6E-EF3A-44C0-BAF3-BD02B179662D}" destId="{FAD10B4F-6896-4A03-844D-A6404755B843}" srcOrd="1" destOrd="0" presId="urn:microsoft.com/office/officeart/2009/3/layout/RandomtoResultProcess"/>
    <dgm:cxn modelId="{07C6AC0B-DD53-455A-8213-4C69D7EE3431}" type="presParOf" srcId="{8E717362-E710-4B36-9874-D4330629E822}" destId="{379D4D98-7B78-4BAB-B8FE-0A4068B90047}" srcOrd="4" destOrd="0" presId="urn:microsoft.com/office/officeart/2009/3/layout/RandomtoResultProcess"/>
    <dgm:cxn modelId="{6CAC4171-9D11-4094-A19E-88A23EF7A44D}" type="presParOf" srcId="{379D4D98-7B78-4BAB-B8FE-0A4068B90047}" destId="{8EE7EF99-9E68-499F-B7A4-9901B35E9433}" srcOrd="0" destOrd="0" presId="urn:microsoft.com/office/officeart/2009/3/layout/RandomtoResultProcess"/>
    <dgm:cxn modelId="{7356419A-F91D-477A-8631-8FCD16641B3D}" type="presParOf" srcId="{379D4D98-7B78-4BAB-B8FE-0A4068B90047}" destId="{343D8CA7-F36B-47FF-A513-0F729ED17EA7}" srcOrd="1" destOrd="0" presId="urn:microsoft.com/office/officeart/2009/3/layout/RandomtoResultProcess"/>
    <dgm:cxn modelId="{BE1B3975-B685-43EE-A1B9-A8CB072A1C50}" type="presParOf" srcId="{8E717362-E710-4B36-9874-D4330629E822}" destId="{8D7AFCE9-5927-46C4-9CFE-AA841E051C58}" srcOrd="5" destOrd="0" presId="urn:microsoft.com/office/officeart/2009/3/layout/RandomtoResultProcess"/>
    <dgm:cxn modelId="{F08C6C42-7F50-4E30-AAF6-ACC17C94595E}" type="presParOf" srcId="{8D7AFCE9-5927-46C4-9CFE-AA841E051C58}" destId="{54F8CDA4-9ABB-43F2-8E56-3C8CF35A9618}" srcOrd="0" destOrd="0" presId="urn:microsoft.com/office/officeart/2009/3/layout/RandomtoResultProcess"/>
    <dgm:cxn modelId="{EE04F6A1-3D49-4999-8B3A-B6C4E34C19BA}" type="presParOf" srcId="{8D7AFCE9-5927-46C4-9CFE-AA841E051C58}" destId="{A302D562-B83D-422C-9D2D-71953EA04CE3}" srcOrd="1" destOrd="0" presId="urn:microsoft.com/office/officeart/2009/3/layout/RandomtoResultProcess"/>
    <dgm:cxn modelId="{DF8F6440-6439-40C0-BF97-68865EFD80F7}" type="presParOf" srcId="{8E717362-E710-4B36-9874-D4330629E822}" destId="{C4CF58D9-5D0F-4B61-8F41-E1F610C8ECA1}" srcOrd="6" destOrd="0" presId="urn:microsoft.com/office/officeart/2009/3/layout/RandomtoResultProcess"/>
    <dgm:cxn modelId="{8F896AA1-D201-4DB3-B1C2-2082CD88BAB3}" type="presParOf" srcId="{C4CF58D9-5D0F-4B61-8F41-E1F610C8ECA1}" destId="{B5E21CBE-636B-492C-A94B-9A93BE9C4617}" srcOrd="0" destOrd="0" presId="urn:microsoft.com/office/officeart/2009/3/layout/RandomtoResultProcess"/>
    <dgm:cxn modelId="{AA7D9F61-7966-451E-BC07-38FFE8F961D4}" type="presParOf" srcId="{C4CF58D9-5D0F-4B61-8F41-E1F610C8ECA1}" destId="{8820D53F-3202-4984-945E-657F17A5DD22}" srcOrd="1" destOrd="0" presId="urn:microsoft.com/office/officeart/2009/3/layout/RandomtoResultProcess"/>
  </dgm:cxnLst>
  <dgm:bg>
    <a:noFill/>
    <a:effectLst>
      <a:glow rad="127000">
        <a:schemeClr val="accent1">
          <a:alpha val="0"/>
        </a:schemeClr>
      </a:glo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D63AEF-0F15-48F0-911A-825B2A481130}">
      <dsp:nvSpPr>
        <dsp:cNvPr id="0" name=""/>
        <dsp:cNvSpPr/>
      </dsp:nvSpPr>
      <dsp:spPr>
        <a:xfrm>
          <a:off x="140516" y="2109739"/>
          <a:ext cx="1742952" cy="574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Specifiche Funzionali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140516" y="2109739"/>
        <a:ext cx="1742952" cy="574382"/>
      </dsp:txXfrm>
    </dsp:sp>
    <dsp:sp modelId="{EE2CFDAD-5D63-4137-8687-BE2B42A87438}">
      <dsp:nvSpPr>
        <dsp:cNvPr id="0" name=""/>
        <dsp:cNvSpPr/>
      </dsp:nvSpPr>
      <dsp:spPr>
        <a:xfrm>
          <a:off x="2874364" y="518146"/>
          <a:ext cx="21417" cy="4672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AB50C9-FF75-40E8-A843-A38612BC2B35}">
      <dsp:nvSpPr>
        <dsp:cNvPr id="0" name=""/>
        <dsp:cNvSpPr/>
      </dsp:nvSpPr>
      <dsp:spPr>
        <a:xfrm>
          <a:off x="2971414" y="324045"/>
          <a:ext cx="21417" cy="4672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A3FD1A-961D-4FC9-BE4E-1FE6AB4C863F}">
      <dsp:nvSpPr>
        <dsp:cNvPr id="0" name=""/>
        <dsp:cNvSpPr/>
      </dsp:nvSpPr>
      <dsp:spPr>
        <a:xfrm>
          <a:off x="3237830" y="389127"/>
          <a:ext cx="33658" cy="7342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E6FED6-6F3F-43A8-8659-2B164AF78C20}">
      <dsp:nvSpPr>
        <dsp:cNvPr id="0" name=""/>
        <dsp:cNvSpPr/>
      </dsp:nvSpPr>
      <dsp:spPr>
        <a:xfrm>
          <a:off x="4131794" y="284391"/>
          <a:ext cx="138643" cy="13864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CC63D8-666E-44F4-87FA-C01B8C88A464}">
      <dsp:nvSpPr>
        <dsp:cNvPr id="0" name=""/>
        <dsp:cNvSpPr/>
      </dsp:nvSpPr>
      <dsp:spPr>
        <a:xfrm>
          <a:off x="4335675" y="443209"/>
          <a:ext cx="138643" cy="138643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07414-EF33-466B-BD54-7EC1E5A43FE8}">
      <dsp:nvSpPr>
        <dsp:cNvPr id="0" name=""/>
        <dsp:cNvSpPr/>
      </dsp:nvSpPr>
      <dsp:spPr>
        <a:xfrm>
          <a:off x="2316606" y="433863"/>
          <a:ext cx="138643" cy="1386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26E5E9-7BC3-4B5F-A327-D7E24D4FDD31}">
      <dsp:nvSpPr>
        <dsp:cNvPr id="0" name=""/>
        <dsp:cNvSpPr/>
      </dsp:nvSpPr>
      <dsp:spPr>
        <a:xfrm>
          <a:off x="2066304" y="348876"/>
          <a:ext cx="217869" cy="21786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CC48-292C-4B04-8C93-C9249B1D3820}">
      <dsp:nvSpPr>
        <dsp:cNvPr id="0" name=""/>
        <dsp:cNvSpPr/>
      </dsp:nvSpPr>
      <dsp:spPr>
        <a:xfrm>
          <a:off x="3125853" y="429217"/>
          <a:ext cx="138643" cy="13864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5A53D-9FDB-49FC-AA85-AC99E0114F5E}">
      <dsp:nvSpPr>
        <dsp:cNvPr id="0" name=""/>
        <dsp:cNvSpPr/>
      </dsp:nvSpPr>
      <dsp:spPr>
        <a:xfrm>
          <a:off x="3687203" y="313871"/>
          <a:ext cx="138643" cy="13864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675018-B333-4BB3-A19A-0AEB00302155}">
      <dsp:nvSpPr>
        <dsp:cNvPr id="0" name=""/>
        <dsp:cNvSpPr/>
      </dsp:nvSpPr>
      <dsp:spPr>
        <a:xfrm>
          <a:off x="3626411" y="396268"/>
          <a:ext cx="55077" cy="120148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111FC6-7F5D-45EF-A55A-5F82309CFD98}">
      <dsp:nvSpPr>
        <dsp:cNvPr id="0" name=""/>
        <dsp:cNvSpPr/>
      </dsp:nvSpPr>
      <dsp:spPr>
        <a:xfrm>
          <a:off x="2231476" y="49668"/>
          <a:ext cx="29244" cy="292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DB5ECB-A129-4E16-92A3-2623F7945AF8}">
      <dsp:nvSpPr>
        <dsp:cNvPr id="0" name=""/>
        <dsp:cNvSpPr/>
      </dsp:nvSpPr>
      <dsp:spPr>
        <a:xfrm>
          <a:off x="2379195" y="255616"/>
          <a:ext cx="45957" cy="4595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3E19C-E363-4091-B635-83B5ABA89BA9}">
      <dsp:nvSpPr>
        <dsp:cNvPr id="0" name=""/>
        <dsp:cNvSpPr/>
      </dsp:nvSpPr>
      <dsp:spPr>
        <a:xfrm>
          <a:off x="2709419" y="449969"/>
          <a:ext cx="66843" cy="6684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1FAA53-6475-4A38-90D8-6B3B761F3D3F}">
      <dsp:nvSpPr>
        <dsp:cNvPr id="0" name=""/>
        <dsp:cNvSpPr/>
      </dsp:nvSpPr>
      <dsp:spPr>
        <a:xfrm>
          <a:off x="3046703" y="631972"/>
          <a:ext cx="29244" cy="2924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C83675-54A3-4982-A1A3-5644DE2CA553}">
      <dsp:nvSpPr>
        <dsp:cNvPr id="0" name=""/>
        <dsp:cNvSpPr/>
      </dsp:nvSpPr>
      <dsp:spPr>
        <a:xfrm>
          <a:off x="2234104" y="417335"/>
          <a:ext cx="217869" cy="21786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13EFEF-7A8A-422F-ABDA-C22B0951E6FA}">
      <dsp:nvSpPr>
        <dsp:cNvPr id="0" name=""/>
        <dsp:cNvSpPr/>
      </dsp:nvSpPr>
      <dsp:spPr>
        <a:xfrm>
          <a:off x="3318445" y="651382"/>
          <a:ext cx="29244" cy="292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179EF7-C5B4-4DCE-B7B4-481C8C4B89E3}">
      <dsp:nvSpPr>
        <dsp:cNvPr id="0" name=""/>
        <dsp:cNvSpPr/>
      </dsp:nvSpPr>
      <dsp:spPr>
        <a:xfrm>
          <a:off x="3116336" y="537920"/>
          <a:ext cx="316900" cy="3169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7E3F92-3B7C-47CC-880B-5F4F5BD911F1}">
      <dsp:nvSpPr>
        <dsp:cNvPr id="0" name=""/>
        <dsp:cNvSpPr/>
      </dsp:nvSpPr>
      <dsp:spPr>
        <a:xfrm>
          <a:off x="3951417" y="294436"/>
          <a:ext cx="45957" cy="4595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D4179C-361A-48C2-9E3F-FA5E6351086B}">
      <dsp:nvSpPr>
        <dsp:cNvPr id="0" name=""/>
        <dsp:cNvSpPr/>
      </dsp:nvSpPr>
      <dsp:spPr>
        <a:xfrm>
          <a:off x="1938838" y="1878867"/>
          <a:ext cx="639850" cy="1221544"/>
        </a:xfrm>
        <a:prstGeom prst="chevron">
          <a:avLst>
            <a:gd name="adj" fmla="val 623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3EDDB4-95FA-4E15-9ED4-9735D7CAD42D}">
      <dsp:nvSpPr>
        <dsp:cNvPr id="0" name=""/>
        <dsp:cNvSpPr/>
      </dsp:nvSpPr>
      <dsp:spPr>
        <a:xfrm>
          <a:off x="2477815" y="1777903"/>
          <a:ext cx="1745046" cy="1221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Specifiche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>
              <a:latin typeface="Calibri"/>
              <a:ea typeface="+mn-ea"/>
              <a:cs typeface="+mn-cs"/>
            </a:rPr>
            <a:t>Tecniche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2477815" y="1777903"/>
        <a:ext cx="1745046" cy="1221532"/>
      </dsp:txXfrm>
    </dsp:sp>
    <dsp:sp modelId="{7F2A3A35-A73B-4A4A-A87C-754D8C7C69E9}">
      <dsp:nvSpPr>
        <dsp:cNvPr id="0" name=""/>
        <dsp:cNvSpPr/>
      </dsp:nvSpPr>
      <dsp:spPr>
        <a:xfrm>
          <a:off x="4257152" y="1892329"/>
          <a:ext cx="639850" cy="1221544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E7EF99-9E68-499F-B7A4-9901B35E9433}">
      <dsp:nvSpPr>
        <dsp:cNvPr id="0" name=""/>
        <dsp:cNvSpPr/>
      </dsp:nvSpPr>
      <dsp:spPr>
        <a:xfrm>
          <a:off x="4894769" y="1814805"/>
          <a:ext cx="1926322" cy="1221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Game Design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4894769" y="1814805"/>
        <a:ext cx="1926322" cy="1221532"/>
      </dsp:txXfrm>
    </dsp:sp>
    <dsp:sp modelId="{54F8CDA4-9ABB-43F2-8E56-3C8CF35A9618}">
      <dsp:nvSpPr>
        <dsp:cNvPr id="0" name=""/>
        <dsp:cNvSpPr/>
      </dsp:nvSpPr>
      <dsp:spPr>
        <a:xfrm>
          <a:off x="6823324" y="1898437"/>
          <a:ext cx="639850" cy="1221544"/>
        </a:xfrm>
        <a:prstGeom prst="chevron">
          <a:avLst>
            <a:gd name="adj" fmla="val 623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E21CBE-636B-492C-A94B-9A93BE9C4617}">
      <dsp:nvSpPr>
        <dsp:cNvPr id="0" name=""/>
        <dsp:cNvSpPr/>
      </dsp:nvSpPr>
      <dsp:spPr>
        <a:xfrm>
          <a:off x="7476538" y="1765676"/>
          <a:ext cx="1483289" cy="148328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Prove su utenti target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7693761" y="1982899"/>
        <a:ext cx="1048843" cy="10488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D63AEF-0F15-48F0-911A-825B2A481130}">
      <dsp:nvSpPr>
        <dsp:cNvPr id="0" name=""/>
        <dsp:cNvSpPr/>
      </dsp:nvSpPr>
      <dsp:spPr>
        <a:xfrm>
          <a:off x="140516" y="2109739"/>
          <a:ext cx="1742952" cy="574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Specifiche Funzionali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140516" y="2109739"/>
        <a:ext cx="1742952" cy="574382"/>
      </dsp:txXfrm>
    </dsp:sp>
    <dsp:sp modelId="{EE2CFDAD-5D63-4137-8687-BE2B42A87438}">
      <dsp:nvSpPr>
        <dsp:cNvPr id="0" name=""/>
        <dsp:cNvSpPr/>
      </dsp:nvSpPr>
      <dsp:spPr>
        <a:xfrm>
          <a:off x="2874364" y="518146"/>
          <a:ext cx="21417" cy="4672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AB50C9-FF75-40E8-A843-A38612BC2B35}">
      <dsp:nvSpPr>
        <dsp:cNvPr id="0" name=""/>
        <dsp:cNvSpPr/>
      </dsp:nvSpPr>
      <dsp:spPr>
        <a:xfrm>
          <a:off x="2971414" y="324045"/>
          <a:ext cx="21417" cy="4672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A3FD1A-961D-4FC9-BE4E-1FE6AB4C863F}">
      <dsp:nvSpPr>
        <dsp:cNvPr id="0" name=""/>
        <dsp:cNvSpPr/>
      </dsp:nvSpPr>
      <dsp:spPr>
        <a:xfrm>
          <a:off x="3237830" y="389127"/>
          <a:ext cx="33658" cy="7342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E6FED6-6F3F-43A8-8659-2B164AF78C20}">
      <dsp:nvSpPr>
        <dsp:cNvPr id="0" name=""/>
        <dsp:cNvSpPr/>
      </dsp:nvSpPr>
      <dsp:spPr>
        <a:xfrm>
          <a:off x="4131794" y="284391"/>
          <a:ext cx="138643" cy="13864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CC63D8-666E-44F4-87FA-C01B8C88A464}">
      <dsp:nvSpPr>
        <dsp:cNvPr id="0" name=""/>
        <dsp:cNvSpPr/>
      </dsp:nvSpPr>
      <dsp:spPr>
        <a:xfrm>
          <a:off x="4335675" y="443209"/>
          <a:ext cx="138643" cy="138643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07414-EF33-466B-BD54-7EC1E5A43FE8}">
      <dsp:nvSpPr>
        <dsp:cNvPr id="0" name=""/>
        <dsp:cNvSpPr/>
      </dsp:nvSpPr>
      <dsp:spPr>
        <a:xfrm>
          <a:off x="2316606" y="433863"/>
          <a:ext cx="138643" cy="1386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26E5E9-7BC3-4B5F-A327-D7E24D4FDD31}">
      <dsp:nvSpPr>
        <dsp:cNvPr id="0" name=""/>
        <dsp:cNvSpPr/>
      </dsp:nvSpPr>
      <dsp:spPr>
        <a:xfrm>
          <a:off x="2066304" y="348876"/>
          <a:ext cx="217869" cy="21786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4CC48-292C-4B04-8C93-C9249B1D3820}">
      <dsp:nvSpPr>
        <dsp:cNvPr id="0" name=""/>
        <dsp:cNvSpPr/>
      </dsp:nvSpPr>
      <dsp:spPr>
        <a:xfrm>
          <a:off x="3125853" y="429217"/>
          <a:ext cx="138643" cy="13864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5A53D-9FDB-49FC-AA85-AC99E0114F5E}">
      <dsp:nvSpPr>
        <dsp:cNvPr id="0" name=""/>
        <dsp:cNvSpPr/>
      </dsp:nvSpPr>
      <dsp:spPr>
        <a:xfrm>
          <a:off x="3687203" y="313871"/>
          <a:ext cx="138643" cy="13864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675018-B333-4BB3-A19A-0AEB00302155}">
      <dsp:nvSpPr>
        <dsp:cNvPr id="0" name=""/>
        <dsp:cNvSpPr/>
      </dsp:nvSpPr>
      <dsp:spPr>
        <a:xfrm>
          <a:off x="3626411" y="396268"/>
          <a:ext cx="55077" cy="120148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111FC6-7F5D-45EF-A55A-5F82309CFD98}">
      <dsp:nvSpPr>
        <dsp:cNvPr id="0" name=""/>
        <dsp:cNvSpPr/>
      </dsp:nvSpPr>
      <dsp:spPr>
        <a:xfrm>
          <a:off x="2231476" y="49668"/>
          <a:ext cx="29244" cy="292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DB5ECB-A129-4E16-92A3-2623F7945AF8}">
      <dsp:nvSpPr>
        <dsp:cNvPr id="0" name=""/>
        <dsp:cNvSpPr/>
      </dsp:nvSpPr>
      <dsp:spPr>
        <a:xfrm>
          <a:off x="2379195" y="255616"/>
          <a:ext cx="45957" cy="4595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3E19C-E363-4091-B635-83B5ABA89BA9}">
      <dsp:nvSpPr>
        <dsp:cNvPr id="0" name=""/>
        <dsp:cNvSpPr/>
      </dsp:nvSpPr>
      <dsp:spPr>
        <a:xfrm>
          <a:off x="2709419" y="449969"/>
          <a:ext cx="66843" cy="6684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1FAA53-6475-4A38-90D8-6B3B761F3D3F}">
      <dsp:nvSpPr>
        <dsp:cNvPr id="0" name=""/>
        <dsp:cNvSpPr/>
      </dsp:nvSpPr>
      <dsp:spPr>
        <a:xfrm>
          <a:off x="3046703" y="631972"/>
          <a:ext cx="29244" cy="2924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C83675-54A3-4982-A1A3-5644DE2CA553}">
      <dsp:nvSpPr>
        <dsp:cNvPr id="0" name=""/>
        <dsp:cNvSpPr/>
      </dsp:nvSpPr>
      <dsp:spPr>
        <a:xfrm>
          <a:off x="2234104" y="417335"/>
          <a:ext cx="217869" cy="21786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13EFEF-7A8A-422F-ABDA-C22B0951E6FA}">
      <dsp:nvSpPr>
        <dsp:cNvPr id="0" name=""/>
        <dsp:cNvSpPr/>
      </dsp:nvSpPr>
      <dsp:spPr>
        <a:xfrm>
          <a:off x="3318445" y="651382"/>
          <a:ext cx="29244" cy="292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179EF7-C5B4-4DCE-B7B4-481C8C4B89E3}">
      <dsp:nvSpPr>
        <dsp:cNvPr id="0" name=""/>
        <dsp:cNvSpPr/>
      </dsp:nvSpPr>
      <dsp:spPr>
        <a:xfrm>
          <a:off x="3116336" y="537920"/>
          <a:ext cx="316900" cy="3169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7E3F92-3B7C-47CC-880B-5F4F5BD911F1}">
      <dsp:nvSpPr>
        <dsp:cNvPr id="0" name=""/>
        <dsp:cNvSpPr/>
      </dsp:nvSpPr>
      <dsp:spPr>
        <a:xfrm>
          <a:off x="3951417" y="294436"/>
          <a:ext cx="45957" cy="4595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D4179C-361A-48C2-9E3F-FA5E6351086B}">
      <dsp:nvSpPr>
        <dsp:cNvPr id="0" name=""/>
        <dsp:cNvSpPr/>
      </dsp:nvSpPr>
      <dsp:spPr>
        <a:xfrm>
          <a:off x="1938838" y="1878867"/>
          <a:ext cx="639850" cy="1221544"/>
        </a:xfrm>
        <a:prstGeom prst="chevron">
          <a:avLst>
            <a:gd name="adj" fmla="val 623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3EDDB4-95FA-4E15-9ED4-9735D7CAD42D}">
      <dsp:nvSpPr>
        <dsp:cNvPr id="0" name=""/>
        <dsp:cNvSpPr/>
      </dsp:nvSpPr>
      <dsp:spPr>
        <a:xfrm>
          <a:off x="2477815" y="1777903"/>
          <a:ext cx="1745046" cy="1221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Specifiche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>
              <a:latin typeface="Calibri"/>
              <a:ea typeface="+mn-ea"/>
              <a:cs typeface="+mn-cs"/>
            </a:rPr>
            <a:t>Tecniche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2477815" y="1777903"/>
        <a:ext cx="1745046" cy="1221532"/>
      </dsp:txXfrm>
    </dsp:sp>
    <dsp:sp modelId="{7F2A3A35-A73B-4A4A-A87C-754D8C7C69E9}">
      <dsp:nvSpPr>
        <dsp:cNvPr id="0" name=""/>
        <dsp:cNvSpPr/>
      </dsp:nvSpPr>
      <dsp:spPr>
        <a:xfrm>
          <a:off x="4257152" y="1892329"/>
          <a:ext cx="639850" cy="1221544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E7EF99-9E68-499F-B7A4-9901B35E9433}">
      <dsp:nvSpPr>
        <dsp:cNvPr id="0" name=""/>
        <dsp:cNvSpPr/>
      </dsp:nvSpPr>
      <dsp:spPr>
        <a:xfrm>
          <a:off x="4894769" y="1814805"/>
          <a:ext cx="1926322" cy="1221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Game Design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4894769" y="1814805"/>
        <a:ext cx="1926322" cy="1221532"/>
      </dsp:txXfrm>
    </dsp:sp>
    <dsp:sp modelId="{54F8CDA4-9ABB-43F2-8E56-3C8CF35A9618}">
      <dsp:nvSpPr>
        <dsp:cNvPr id="0" name=""/>
        <dsp:cNvSpPr/>
      </dsp:nvSpPr>
      <dsp:spPr>
        <a:xfrm>
          <a:off x="6823324" y="1898437"/>
          <a:ext cx="639850" cy="1221544"/>
        </a:xfrm>
        <a:prstGeom prst="chevron">
          <a:avLst>
            <a:gd name="adj" fmla="val 623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E21CBE-636B-492C-A94B-9A93BE9C4617}">
      <dsp:nvSpPr>
        <dsp:cNvPr id="0" name=""/>
        <dsp:cNvSpPr/>
      </dsp:nvSpPr>
      <dsp:spPr>
        <a:xfrm>
          <a:off x="7476538" y="1765676"/>
          <a:ext cx="1483289" cy="148328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dirty="0"/>
            <a:t>Prove su utenti target</a:t>
          </a:r>
          <a:endParaRPr lang="en-US" sz="1600" kern="1200" dirty="0">
            <a:latin typeface="Calibri"/>
            <a:ea typeface="+mn-ea"/>
            <a:cs typeface="+mn-cs"/>
          </a:endParaRPr>
        </a:p>
      </dsp:txBody>
      <dsp:txXfrm>
        <a:off x="7693761" y="1982899"/>
        <a:ext cx="1048843" cy="10488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gi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21A29E-80E1-4604-846B-D3D2FBBB3E34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6FCAFF-9AE9-4525-8EEE-18EC109F8CB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0844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Cambiare grafici verticali + barra temporale + domande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00481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Cambiare grafici verticali + barra temporale + domande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56080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Cambiare grafici verticali + barra temporale + domande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12368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Cambiare grafici verticali + barra temporale + domande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5597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Cambiare grafici verticali + barra temporale + domande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70691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Cambiare grafici verticali + barra temporale + domande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44300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c911af0391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1" name="Google Shape;771;gc911af0391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16914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22" name="Google Shape;3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54262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254C84-93CC-084F-B282-8D9449949A1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4498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254C84-93CC-084F-B282-8D9449949A1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01074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Scuole da mettere in risalto?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0465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Scuole da mettere in risalto?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3069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Scuole da mettere in risalto?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4184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Cambiare grafici verticali + barra temporale + domande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499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Cambiare grafici verticali + barra temporale + domande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80043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Cambiare grafici verticali + barra temporale + domande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CAFF-9AE9-4525-8EEE-18EC109F8CB0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5758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4947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Bruna, Giorgio Calcagno, Nicoletta </a:t>
            </a: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Simone Colella</a:t>
            </a:r>
            <a:endParaRPr lang="en-GB" sz="120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6916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4119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34559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6950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253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2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4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9" y="6363507"/>
            <a:ext cx="4947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Bruna, Giorgio Calcagno, Nicoletta </a:t>
            </a: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Simone Colella</a:t>
            </a:r>
            <a:endParaRPr lang="en-GB" sz="120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8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80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8324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2907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7468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3678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0862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883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2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50" r:id="rId2"/>
    <p:sldLayoutId id="2147483660" r:id="rId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AEBF9-8DC8-4390-B61E-4413739A5D00}" type="datetimeFigureOut">
              <a:rPr lang="it-IT" smtClean="0"/>
              <a:t>24/05/21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BD9C7-390C-4CC3-B30C-C2792B046B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0236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7" Type="http://schemas.openxmlformats.org/officeDocument/2006/relationships/image" Target="../media/image1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12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2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1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12.pn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11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ru.wikipedia.org/wiki/Unity_(%D0%B8%D0%B3%D1%80%D0%BE%D0%B2%D0%BE%D0%B9_%D0%B4%D0%B2%D0%B8%D0%B6%D0%BE%D0%BA)" TargetMode="External"/><Relationship Id="rId7" Type="http://schemas.openxmlformats.org/officeDocument/2006/relationships/image" Target="../media/image16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hyperlink" Target="http://superuser.com/tags/visual-studio-2012/info" TargetMode="Externa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1"/>
          <p:cNvPicPr preferRelativeResize="0"/>
          <p:nvPr/>
        </p:nvPicPr>
        <p:blipFill rotWithShape="1">
          <a:blip r:embed="rId3">
            <a:alphaModFix/>
          </a:blip>
          <a:srcRect t="17598" b="14682"/>
          <a:stretch/>
        </p:blipFill>
        <p:spPr>
          <a:xfrm>
            <a:off x="0" y="2"/>
            <a:ext cx="9144000" cy="41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"/>
          <p:cNvSpPr txBox="1">
            <a:spLocks noGrp="1"/>
          </p:cNvSpPr>
          <p:nvPr>
            <p:ph type="ctrTitle" idx="4294967295"/>
          </p:nvPr>
        </p:nvSpPr>
        <p:spPr>
          <a:xfrm>
            <a:off x="-1524000" y="4149726"/>
            <a:ext cx="7772400" cy="9683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800"/>
            </a:pP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Titolo presentazione</a:t>
            </a:r>
            <a:br>
              <a:rPr lang="en-GB" sz="2800">
                <a:solidFill>
                  <a:schemeClr val="lt1"/>
                </a:solidFill>
                <a:ea typeface="Arial"/>
                <a:sym typeface="Arial"/>
              </a:rPr>
            </a:b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sottotitolo</a:t>
            </a:r>
            <a:endParaRPr>
              <a:solidFill>
                <a:schemeClr val="lt1"/>
              </a:solidFill>
              <a:ea typeface="Arial"/>
              <a:sym typeface="Arial"/>
            </a:endParaRPr>
          </a:p>
        </p:txBody>
      </p:sp>
      <p:sp>
        <p:nvSpPr>
          <p:cNvPr id="326" name="Google Shape;326;p1"/>
          <p:cNvSpPr txBox="1">
            <a:spLocks noGrp="1"/>
          </p:cNvSpPr>
          <p:nvPr>
            <p:ph type="subTitle" idx="4294967295"/>
          </p:nvPr>
        </p:nvSpPr>
        <p:spPr>
          <a:xfrm>
            <a:off x="-1524000" y="5118100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200"/>
            </a:pPr>
            <a:r>
              <a:rPr lang="en-GB" b="1">
                <a:solidFill>
                  <a:schemeClr val="lt1"/>
                </a:solidFill>
                <a:ea typeface="Arial"/>
                <a:sym typeface="Arial"/>
              </a:rPr>
              <a:t>Milano, XX mese 20XX</a:t>
            </a:r>
            <a:endParaRPr>
              <a:solidFill>
                <a:schemeClr val="dk1"/>
              </a:solidFill>
              <a:ea typeface="Arial"/>
              <a:sym typeface="Arial"/>
            </a:endParaRPr>
          </a:p>
          <a:p>
            <a:pPr>
              <a:spcBef>
                <a:spcPts val="440"/>
              </a:spcBef>
              <a:buClr>
                <a:schemeClr val="dk1"/>
              </a:buClr>
              <a:buSzPts val="2200"/>
            </a:pPr>
            <a:endParaRPr>
              <a:solidFill>
                <a:schemeClr val="dk1"/>
              </a:solidFill>
              <a:ea typeface="Arial"/>
              <a:sym typeface="Arial"/>
            </a:endParaRPr>
          </a:p>
        </p:txBody>
      </p:sp>
      <p:pic>
        <p:nvPicPr>
          <p:cNvPr id="327" name="Google Shape;327;p1" descr="Y:\IMMAGINE _COORDINATA_2014\LOGO_UFFICIALE\01_Polimi_centrato\eps\01_Polimi_centrato_COL_negativ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4725" y="1996654"/>
            <a:ext cx="2133600" cy="157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9" name="Google Shape;329;p1"/>
          <p:cNvGrpSpPr/>
          <p:nvPr/>
        </p:nvGrpSpPr>
        <p:grpSpPr>
          <a:xfrm>
            <a:off x="48007" y="3816351"/>
            <a:ext cx="9036648" cy="180000"/>
            <a:chOff x="1218340" y="275867"/>
            <a:chExt cx="17715122" cy="567843"/>
          </a:xfrm>
        </p:grpSpPr>
        <p:cxnSp>
          <p:nvCxnSpPr>
            <p:cNvPr id="330" name="Google Shape;330;p1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1" name="Google Shape;331;p1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" name="Google Shape;332;p1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" name="Google Shape;333;p1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4" name="Google Shape;334;p1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1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6" name="Google Shape;336;p1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7" name="Google Shape;337;p1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1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9" name="Google Shape;339;p1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p1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1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1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1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1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1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1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1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1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1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1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1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1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1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1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1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1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1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1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1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1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1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1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3" name="Google Shape;363;p1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4" name="Google Shape;364;p1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5" name="Google Shape;365;p1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6" name="Google Shape;366;p1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7" name="Google Shape;367;p1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8" name="Google Shape;368;p1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p1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p1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p1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p1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p1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p1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p1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p1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p1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1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9" name="Google Shape;379;p1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0" name="Google Shape;380;p1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1" name="Google Shape;381;p1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2" name="Google Shape;382;p1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3" name="Google Shape;383;p1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4" name="Google Shape;384;p1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5" name="Google Shape;385;p1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6" name="Google Shape;386;p1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7" name="Google Shape;387;p1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8" name="Google Shape;388;p1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9" name="Google Shape;389;p1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0" name="Google Shape;390;p1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1" name="Google Shape;391;p1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2" name="Google Shape;392;p1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3" name="Google Shape;393;p1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4" name="Google Shape;394;p1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5" name="Google Shape;395;p1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6" name="Google Shape;396;p1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7" name="Google Shape;397;p1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8" name="Google Shape;398;p1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9" name="Google Shape;399;p1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0" name="Google Shape;400;p1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1" name="Google Shape;401;p1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" name="Google Shape;402;p1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3" name="Google Shape;403;p1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4" name="Google Shape;404;p1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5" name="Google Shape;405;p1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6" name="Google Shape;406;p1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7" name="Google Shape;407;p1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8" name="Google Shape;408;p1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9" name="Google Shape;409;p1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0" name="Google Shape;410;p1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1" name="Google Shape;411;p1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2" name="Google Shape;412;p1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3" name="Google Shape;413;p1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4" name="Google Shape;414;p1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5" name="Google Shape;415;p1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6" name="Google Shape;416;p1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7" name="Google Shape;417;p1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8" name="Google Shape;418;p1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9" name="Google Shape;419;p1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0" name="Google Shape;420;p1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1" name="Google Shape;421;p1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2" name="Google Shape;422;p1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3" name="Google Shape;423;p1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4" name="Google Shape;424;p1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5" name="Google Shape;425;p1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" name="Google Shape;426;p1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7" name="Google Shape;427;p1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8" name="Google Shape;428;p1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9" name="Google Shape;429;p1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0" name="Google Shape;430;p1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1" name="Google Shape;431;p1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" name="Google Shape;432;p1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3" name="Google Shape;433;p1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4" name="Google Shape;434;p1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" name="Google Shape;435;p1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6" name="Google Shape;436;p1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7" name="Google Shape;437;p1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" name="Google Shape;441;p1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2" name="Google Shape;442;p1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3" name="Google Shape;443;p1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4" name="Google Shape;444;p1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5" name="Google Shape;445;p1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6" name="Google Shape;446;p1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7" name="Google Shape;447;p1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8" name="Google Shape;448;p1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9" name="Google Shape;449;p1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50" name="Google Shape;450;p1"/>
          <p:cNvSpPr txBox="1"/>
          <p:nvPr/>
        </p:nvSpPr>
        <p:spPr>
          <a:xfrm>
            <a:off x="641535" y="4075887"/>
            <a:ext cx="7459575" cy="96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Serious games per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disturbi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specifici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dell’apprendimento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(DSA)</a:t>
            </a:r>
            <a:r>
              <a:rPr lang="en-GB" sz="3600" b="1" dirty="0">
                <a:solidFill>
                  <a:schemeClr val="lt1"/>
                </a:solidFill>
              </a:rPr>
              <a:t> - Round 3</a:t>
            </a:r>
            <a:endParaRPr dirty="0"/>
          </a:p>
          <a:p>
            <a:pPr>
              <a:buClr>
                <a:schemeClr val="lt1"/>
              </a:buClr>
              <a:buSzPct val="100000"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1"/>
          <p:cNvSpPr txBox="1"/>
          <p:nvPr/>
        </p:nvSpPr>
        <p:spPr>
          <a:xfrm>
            <a:off x="641535" y="5076431"/>
            <a:ext cx="3689050" cy="101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lt1"/>
              </a:buClr>
              <a:buSzPts val="2200"/>
            </a:pP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Bruna </a:t>
            </a:r>
            <a:r>
              <a:rPr lang="en-GB" sz="15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911521</a:t>
            </a:r>
            <a:endParaRPr lang="en-GB" sz="15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SzPts val="2200"/>
            </a:pP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Calcagno Giorgio		909478</a:t>
            </a:r>
            <a:endParaRPr lang="en-GB" sz="15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SzPts val="2200"/>
            </a:pPr>
            <a:r>
              <a:rPr lang="en-GB" sz="15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Nicoletta		908689</a:t>
            </a:r>
            <a:endParaRPr lang="en-GB" sz="15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SzPts val="2200"/>
            </a:pPr>
            <a:r>
              <a:rPr lang="en-GB" sz="15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Colella Simone		908449</a:t>
            </a:r>
          </a:p>
          <a:p>
            <a:pPr>
              <a:buClr>
                <a:schemeClr val="lt1"/>
              </a:buClr>
              <a:buSzPts val="2200"/>
            </a:pPr>
            <a:r>
              <a:rPr lang="en-GB" sz="20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20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451;p1">
            <a:extLst>
              <a:ext uri="{FF2B5EF4-FFF2-40B4-BE49-F238E27FC236}">
                <a16:creationId xmlns:a16="http://schemas.microsoft.com/office/drawing/2014/main" id="{6055A241-3AAD-C749-9B8F-85B1CF84DEBA}"/>
              </a:ext>
            </a:extLst>
          </p:cNvPr>
          <p:cNvSpPr txBox="1"/>
          <p:nvPr/>
        </p:nvSpPr>
        <p:spPr>
          <a:xfrm>
            <a:off x="4813417" y="5048933"/>
            <a:ext cx="3857451" cy="1594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Tutor Prof.ssa	</a:t>
            </a: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Simona Ferrante</a:t>
            </a:r>
          </a:p>
          <a:p>
            <a:pPr algn="just"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Co-Tutor		</a:t>
            </a: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Linda Greta </a:t>
            </a:r>
            <a:r>
              <a:rPr lang="it-IT" sz="1500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endParaRPr lang="it-IT" sz="1500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	Chiara </a:t>
            </a:r>
            <a:r>
              <a:rPr lang="it-IT" sz="1500" dirty="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Piazzalunga</a:t>
            </a:r>
            <a:endParaRPr lang="it-IT" sz="1500" dirty="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chemeClr val="lt1"/>
              </a:buClr>
              <a:buSzPts val="2200"/>
            </a:pPr>
            <a:endParaRPr lang="it-IT" sz="1500" dirty="0">
              <a:solidFill>
                <a:schemeClr val="lt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>
              <a:buClr>
                <a:schemeClr val="lt1"/>
              </a:buClr>
              <a:buSzPts val="2200"/>
            </a:pPr>
            <a:r>
              <a:rPr lang="it-IT" sz="150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Docente 		Paganelli Chiara</a:t>
            </a:r>
            <a:endParaRPr sz="1500" dirty="0">
              <a:solidFill>
                <a:schemeClr val="lt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pic>
        <p:nvPicPr>
          <p:cNvPr id="131" name="Google Shape;590;p3">
            <a:extLst>
              <a:ext uri="{FF2B5EF4-FFF2-40B4-BE49-F238E27FC236}">
                <a16:creationId xmlns:a16="http://schemas.microsoft.com/office/drawing/2014/main" id="{B1AEED1F-8FF4-7B4E-AE63-74C130E43FC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28218" y="218927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9FB61D5-DDED-6D4B-9990-1141E2C587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3934" y="179327"/>
            <a:ext cx="720000" cy="30960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D3F1F7F-0B63-3845-A922-30F29A79E3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3020" y="737672"/>
            <a:ext cx="0" cy="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6561028D-3C6B-024A-A402-B8B62865F8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01109" y="603293"/>
            <a:ext cx="540000" cy="552385"/>
          </a:xfrm>
          <a:prstGeom prst="rect">
            <a:avLst/>
          </a:prstGeom>
        </p:spPr>
      </p:pic>
      <p:sp>
        <p:nvSpPr>
          <p:cNvPr id="135" name="Google Shape;774;gc911af0391_1_3">
            <a:extLst>
              <a:ext uri="{FF2B5EF4-FFF2-40B4-BE49-F238E27FC236}">
                <a16:creationId xmlns:a16="http://schemas.microsoft.com/office/drawing/2014/main" id="{8FBD42B8-A38C-2E46-8408-E3429EEB95DD}"/>
              </a:ext>
            </a:extLst>
          </p:cNvPr>
          <p:cNvSpPr txBox="1"/>
          <p:nvPr/>
        </p:nvSpPr>
        <p:spPr>
          <a:xfrm>
            <a:off x="641535" y="6220053"/>
            <a:ext cx="1318662" cy="276959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sz="1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Gruppo 35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8382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Number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Game Design</a:t>
            </a:r>
            <a:endParaRPr lang="en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8BD570C-DBF9-48A6-A1AE-6C2541B49750}"/>
              </a:ext>
            </a:extLst>
          </p:cNvPr>
          <p:cNvSpPr txBox="1"/>
          <p:nvPr/>
        </p:nvSpPr>
        <p:spPr>
          <a:xfrm>
            <a:off x="152277" y="1281091"/>
            <a:ext cx="2870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EURISTICHE DI NIELSEN: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C0511D75-C0C6-4731-BED0-A470B4BCA1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10" t="13615" r="20910" b="8055"/>
          <a:stretch/>
        </p:blipFill>
        <p:spPr>
          <a:xfrm>
            <a:off x="365730" y="3157255"/>
            <a:ext cx="3662733" cy="27738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40" name="Gruppo 39">
            <a:extLst>
              <a:ext uri="{FF2B5EF4-FFF2-40B4-BE49-F238E27FC236}">
                <a16:creationId xmlns:a16="http://schemas.microsoft.com/office/drawing/2014/main" id="{1168E68A-FADD-44C0-A8A3-47AD24075DB8}"/>
              </a:ext>
            </a:extLst>
          </p:cNvPr>
          <p:cNvGrpSpPr/>
          <p:nvPr/>
        </p:nvGrpSpPr>
        <p:grpSpPr>
          <a:xfrm>
            <a:off x="4359127" y="4690617"/>
            <a:ext cx="3604334" cy="715376"/>
            <a:chOff x="4336239" y="4775558"/>
            <a:chExt cx="3604334" cy="715376"/>
          </a:xfrm>
        </p:grpSpPr>
        <p:grpSp>
          <p:nvGrpSpPr>
            <p:cNvPr id="35" name="Gruppo 34">
              <a:extLst>
                <a:ext uri="{FF2B5EF4-FFF2-40B4-BE49-F238E27FC236}">
                  <a16:creationId xmlns:a16="http://schemas.microsoft.com/office/drawing/2014/main" id="{520CDDB8-3257-4C1A-A422-B12CAE8717D2}"/>
                </a:ext>
              </a:extLst>
            </p:cNvPr>
            <p:cNvGrpSpPr/>
            <p:nvPr/>
          </p:nvGrpSpPr>
          <p:grpSpPr>
            <a:xfrm>
              <a:off x="4336239" y="4775558"/>
              <a:ext cx="3604334" cy="715376"/>
              <a:chOff x="4572000" y="4565099"/>
              <a:chExt cx="3604334" cy="715376"/>
            </a:xfrm>
          </p:grpSpPr>
          <p:sp>
            <p:nvSpPr>
              <p:cNvPr id="33" name="CasellaDiTesto 32">
                <a:extLst>
                  <a:ext uri="{FF2B5EF4-FFF2-40B4-BE49-F238E27FC236}">
                    <a16:creationId xmlns:a16="http://schemas.microsoft.com/office/drawing/2014/main" id="{6ED9AC5A-6C98-4026-B317-3AAFF039E893}"/>
                  </a:ext>
                </a:extLst>
              </p:cNvPr>
              <p:cNvSpPr txBox="1"/>
              <p:nvPr/>
            </p:nvSpPr>
            <p:spPr>
              <a:xfrm>
                <a:off x="4572000" y="4634144"/>
                <a:ext cx="360433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b="1" dirty="0"/>
                  <a:t>#05</a:t>
                </a:r>
                <a:r>
                  <a:rPr lang="it-IT" dirty="0"/>
                  <a:t>: Prevenzione degli errori</a:t>
                </a:r>
              </a:p>
              <a:p>
                <a:endParaRPr lang="it-IT" dirty="0"/>
              </a:p>
            </p:txBody>
          </p:sp>
          <p:pic>
            <p:nvPicPr>
              <p:cNvPr id="34" name="Elemento grafico 33" descr="Segno di spunta con riempimento a tinta unita">
                <a:extLst>
                  <a:ext uri="{FF2B5EF4-FFF2-40B4-BE49-F238E27FC236}">
                    <a16:creationId xmlns:a16="http://schemas.microsoft.com/office/drawing/2014/main" id="{B3BAD840-133F-4EBB-B073-5E8FE88B3E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418148" y="4565099"/>
                <a:ext cx="362273" cy="374316"/>
              </a:xfrm>
              <a:prstGeom prst="rect">
                <a:avLst/>
              </a:prstGeom>
            </p:spPr>
          </p:pic>
        </p:grpSp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A5CFDE0E-6F23-45A4-9125-DBD117A4EDDA}"/>
                </a:ext>
              </a:extLst>
            </p:cNvPr>
            <p:cNvSpPr/>
            <p:nvPr/>
          </p:nvSpPr>
          <p:spPr>
            <a:xfrm>
              <a:off x="4336239" y="4775558"/>
              <a:ext cx="3342946" cy="5315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9" name="Gruppo 38">
            <a:extLst>
              <a:ext uri="{FF2B5EF4-FFF2-40B4-BE49-F238E27FC236}">
                <a16:creationId xmlns:a16="http://schemas.microsoft.com/office/drawing/2014/main" id="{C5B1B44D-8C56-4F82-85D3-8466D8B6E360}"/>
              </a:ext>
            </a:extLst>
          </p:cNvPr>
          <p:cNvGrpSpPr/>
          <p:nvPr/>
        </p:nvGrpSpPr>
        <p:grpSpPr>
          <a:xfrm>
            <a:off x="288521" y="1852165"/>
            <a:ext cx="5024688" cy="1518362"/>
            <a:chOff x="288521" y="1852165"/>
            <a:chExt cx="5024688" cy="1518362"/>
          </a:xfrm>
        </p:grpSpPr>
        <p:grpSp>
          <p:nvGrpSpPr>
            <p:cNvPr id="21" name="Gruppo 20">
              <a:extLst>
                <a:ext uri="{FF2B5EF4-FFF2-40B4-BE49-F238E27FC236}">
                  <a16:creationId xmlns:a16="http://schemas.microsoft.com/office/drawing/2014/main" id="{79B9A18B-5C01-462B-8BD7-DD59E4775CFC}"/>
                </a:ext>
              </a:extLst>
            </p:cNvPr>
            <p:cNvGrpSpPr/>
            <p:nvPr/>
          </p:nvGrpSpPr>
          <p:grpSpPr>
            <a:xfrm>
              <a:off x="288522" y="1869304"/>
              <a:ext cx="5024687" cy="1501223"/>
              <a:chOff x="203096" y="2124848"/>
              <a:chExt cx="5024687" cy="1443808"/>
            </a:xfrm>
          </p:grpSpPr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AF9FCDA0-28B0-477F-9B65-73CAD5F1EA97}"/>
                  </a:ext>
                </a:extLst>
              </p:cNvPr>
              <p:cNvSpPr txBox="1"/>
              <p:nvPr/>
            </p:nvSpPr>
            <p:spPr>
              <a:xfrm>
                <a:off x="203096" y="2147830"/>
                <a:ext cx="5024687" cy="14208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b="1" dirty="0"/>
                  <a:t>#10</a:t>
                </a:r>
                <a:r>
                  <a:rPr lang="it-IT" dirty="0"/>
                  <a:t>: Manuale d’uso (TUTORIAL)</a:t>
                </a:r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</p:txBody>
          </p:sp>
          <p:pic>
            <p:nvPicPr>
              <p:cNvPr id="8" name="Elemento grafico 7" descr="Segno di spunta con riempimento a tinta unita">
                <a:extLst>
                  <a:ext uri="{FF2B5EF4-FFF2-40B4-BE49-F238E27FC236}">
                    <a16:creationId xmlns:a16="http://schemas.microsoft.com/office/drawing/2014/main" id="{34855E93-0CB5-4260-BA26-5DEE9A534E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3299137" y="2124848"/>
                <a:ext cx="362273" cy="360000"/>
              </a:xfrm>
              <a:prstGeom prst="rect">
                <a:avLst/>
              </a:prstGeom>
            </p:spPr>
          </p:pic>
        </p:grpSp>
        <p:sp>
          <p:nvSpPr>
            <p:cNvPr id="38" name="Rettangolo 37">
              <a:extLst>
                <a:ext uri="{FF2B5EF4-FFF2-40B4-BE49-F238E27FC236}">
                  <a16:creationId xmlns:a16="http://schemas.microsoft.com/office/drawing/2014/main" id="{22DF909E-EE40-4A8E-8B2F-54DB6F16894B}"/>
                </a:ext>
              </a:extLst>
            </p:cNvPr>
            <p:cNvSpPr/>
            <p:nvPr/>
          </p:nvSpPr>
          <p:spPr>
            <a:xfrm>
              <a:off x="288521" y="1852165"/>
              <a:ext cx="3555509" cy="5092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42" name="Immagine 41" descr="Immagine che contiene testo, monitor, elettronico, schermo&#10;&#10;Descrizione generata automaticamente">
            <a:extLst>
              <a:ext uri="{FF2B5EF4-FFF2-40B4-BE49-F238E27FC236}">
                <a16:creationId xmlns:a16="http://schemas.microsoft.com/office/drawing/2014/main" id="{3B128184-EC10-47BF-B0EB-6F475D1DD83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8" t="13552" r="20392" b="8006"/>
          <a:stretch/>
        </p:blipFill>
        <p:spPr>
          <a:xfrm>
            <a:off x="5117474" y="1433048"/>
            <a:ext cx="3156514" cy="2397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D200DF04-CEC5-49E1-A4B2-E0B8DE5E5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604" y="192249"/>
            <a:ext cx="898677" cy="624081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7083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E8BD570C-DBF9-48A6-A1AE-6C2541B49750}"/>
              </a:ext>
            </a:extLst>
          </p:cNvPr>
          <p:cNvSpPr txBox="1"/>
          <p:nvPr/>
        </p:nvSpPr>
        <p:spPr>
          <a:xfrm>
            <a:off x="152277" y="1281091"/>
            <a:ext cx="2870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EURISTICHE DI NIELSEN:</a:t>
            </a: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BDD9F8E0-DCD5-40A9-AE5C-5B6E845FBE85}"/>
              </a:ext>
            </a:extLst>
          </p:cNvPr>
          <p:cNvGrpSpPr/>
          <p:nvPr/>
        </p:nvGrpSpPr>
        <p:grpSpPr>
          <a:xfrm>
            <a:off x="81255" y="2778712"/>
            <a:ext cx="4126762" cy="716598"/>
            <a:chOff x="152276" y="1889093"/>
            <a:chExt cx="4126762" cy="716598"/>
          </a:xfrm>
        </p:grpSpPr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53B9719F-3045-4814-B427-84647A4D777E}"/>
                </a:ext>
              </a:extLst>
            </p:cNvPr>
            <p:cNvGrpSpPr/>
            <p:nvPr/>
          </p:nvGrpSpPr>
          <p:grpSpPr>
            <a:xfrm>
              <a:off x="152276" y="1889093"/>
              <a:ext cx="4126762" cy="716598"/>
              <a:chOff x="4336238" y="4774336"/>
              <a:chExt cx="3604335" cy="716598"/>
            </a:xfrm>
          </p:grpSpPr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706097E3-331D-4EF3-BCF0-EA4A3CBB68F6}"/>
                  </a:ext>
                </a:extLst>
              </p:cNvPr>
              <p:cNvSpPr txBox="1"/>
              <p:nvPr/>
            </p:nvSpPr>
            <p:spPr>
              <a:xfrm>
                <a:off x="4336239" y="4844603"/>
                <a:ext cx="360433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b="1" dirty="0"/>
                  <a:t>#01</a:t>
                </a:r>
                <a:r>
                  <a:rPr lang="it-IT" dirty="0"/>
                  <a:t>: Visibilità dello sato del sistema</a:t>
                </a:r>
              </a:p>
              <a:p>
                <a:endParaRPr lang="it-IT" dirty="0"/>
              </a:p>
            </p:txBody>
          </p:sp>
          <p:sp>
            <p:nvSpPr>
              <p:cNvPr id="11" name="Rettangolo 10">
                <a:extLst>
                  <a:ext uri="{FF2B5EF4-FFF2-40B4-BE49-F238E27FC236}">
                    <a16:creationId xmlns:a16="http://schemas.microsoft.com/office/drawing/2014/main" id="{2BF40966-0737-4278-8903-22D9FB409513}"/>
                  </a:ext>
                </a:extLst>
              </p:cNvPr>
              <p:cNvSpPr/>
              <p:nvPr/>
            </p:nvSpPr>
            <p:spPr>
              <a:xfrm>
                <a:off x="4336238" y="4774336"/>
                <a:ext cx="3387226" cy="53266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pic>
          <p:nvPicPr>
            <p:cNvPr id="14" name="Elemento grafico 13" descr="Segno di spunta con riempimento a tinta unita">
              <a:extLst>
                <a:ext uri="{FF2B5EF4-FFF2-40B4-BE49-F238E27FC236}">
                  <a16:creationId xmlns:a16="http://schemas.microsoft.com/office/drawing/2014/main" id="{DBDF2FCC-38E0-4F10-97EE-7D41FF43BA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83412" y="1952304"/>
              <a:ext cx="362273" cy="374316"/>
            </a:xfrm>
            <a:prstGeom prst="rect">
              <a:avLst/>
            </a:prstGeom>
          </p:spPr>
        </p:pic>
      </p:grpSp>
      <p:pic>
        <p:nvPicPr>
          <p:cNvPr id="6" name="Immagine 5" descr="Immagine che contiene testo, elettronico, monitor, schermo&#10;&#10;Descrizione generata automaticamente">
            <a:extLst>
              <a:ext uri="{FF2B5EF4-FFF2-40B4-BE49-F238E27FC236}">
                <a16:creationId xmlns:a16="http://schemas.microsoft.com/office/drawing/2014/main" id="{B9185449-EEEF-4FDB-B504-53D96CB6DD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1" t="14560" r="19375" b="7996"/>
          <a:stretch/>
        </p:blipFill>
        <p:spPr>
          <a:xfrm>
            <a:off x="4015641" y="1372144"/>
            <a:ext cx="5047103" cy="36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Rettangolo 18">
            <a:extLst>
              <a:ext uri="{FF2B5EF4-FFF2-40B4-BE49-F238E27FC236}">
                <a16:creationId xmlns:a16="http://schemas.microsoft.com/office/drawing/2014/main" id="{4A891C65-92F6-429D-83F3-5F130370D482}"/>
              </a:ext>
            </a:extLst>
          </p:cNvPr>
          <p:cNvSpPr/>
          <p:nvPr/>
        </p:nvSpPr>
        <p:spPr>
          <a:xfrm>
            <a:off x="4015641" y="4014129"/>
            <a:ext cx="1609304" cy="9580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46A4502-2729-422D-BCDA-6C1074DDE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925" y="139700"/>
            <a:ext cx="8580438" cy="839788"/>
          </a:xfrm>
        </p:spPr>
        <p:txBody>
          <a:bodyPr/>
          <a:lstStyle/>
          <a:p>
            <a:r>
              <a:rPr lang="it-IT" dirty="0" err="1"/>
              <a:t>Number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Game Design</a:t>
            </a:r>
            <a:endParaRPr lang="en-IT" dirty="0"/>
          </a:p>
        </p:txBody>
      </p:sp>
      <p:pic>
        <p:nvPicPr>
          <p:cNvPr id="20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4585A6CF-E9FF-4843-9E0F-67A7AD4F6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604" y="192249"/>
            <a:ext cx="898677" cy="624081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543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E8BD570C-DBF9-48A6-A1AE-6C2541B49750}"/>
              </a:ext>
            </a:extLst>
          </p:cNvPr>
          <p:cNvSpPr txBox="1"/>
          <p:nvPr/>
        </p:nvSpPr>
        <p:spPr>
          <a:xfrm>
            <a:off x="152277" y="1281091"/>
            <a:ext cx="2870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EURISTICHE DI NIELSEN:</a:t>
            </a:r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18448E6B-7DA1-4742-941A-5500E37093A0}"/>
              </a:ext>
            </a:extLst>
          </p:cNvPr>
          <p:cNvGrpSpPr/>
          <p:nvPr/>
        </p:nvGrpSpPr>
        <p:grpSpPr>
          <a:xfrm>
            <a:off x="4015641" y="5272285"/>
            <a:ext cx="4757363" cy="795659"/>
            <a:chOff x="3992317" y="4919391"/>
            <a:chExt cx="4757363" cy="795659"/>
          </a:xfrm>
        </p:grpSpPr>
        <p:pic>
          <p:nvPicPr>
            <p:cNvPr id="15" name="Elemento grafico 14" descr="Chiudi con riempimento a tinta unita">
              <a:extLst>
                <a:ext uri="{FF2B5EF4-FFF2-40B4-BE49-F238E27FC236}">
                  <a16:creationId xmlns:a16="http://schemas.microsoft.com/office/drawing/2014/main" id="{9C46677D-8BD2-424E-A762-3EAFDAD1C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370998" y="5077426"/>
              <a:ext cx="362273" cy="360000"/>
            </a:xfrm>
            <a:prstGeom prst="rect">
              <a:avLst/>
            </a:prstGeom>
          </p:spPr>
        </p:pic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BA3C7623-9B80-4D9A-8200-A727FDBDAC6B}"/>
                </a:ext>
              </a:extLst>
            </p:cNvPr>
            <p:cNvSpPr txBox="1"/>
            <p:nvPr/>
          </p:nvSpPr>
          <p:spPr>
            <a:xfrm>
              <a:off x="3992317" y="5068719"/>
              <a:ext cx="47573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/>
                <a:t>#08</a:t>
              </a:r>
              <a:r>
                <a:rPr lang="it-IT" dirty="0"/>
                <a:t>:</a:t>
              </a:r>
              <a:r>
                <a:rPr lang="it-IT" b="1" dirty="0"/>
                <a:t> </a:t>
              </a:r>
              <a:r>
                <a:rPr lang="it-IT" dirty="0"/>
                <a:t>Design minimalista         </a:t>
              </a:r>
              <a:r>
                <a:rPr lang="it-IT" dirty="0">
                  <a:sym typeface="Wingdings" panose="05000000000000000000" pitchFamily="2" charset="2"/>
                </a:rPr>
                <a:t> Action Game</a:t>
              </a:r>
              <a:endParaRPr lang="it-IT" dirty="0"/>
            </a:p>
            <a:p>
              <a:endParaRPr lang="it-IT" dirty="0"/>
            </a:p>
          </p:txBody>
        </p:sp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C4F880A1-A252-4265-B101-C76784F9B6EB}"/>
                </a:ext>
              </a:extLst>
            </p:cNvPr>
            <p:cNvSpPr/>
            <p:nvPr/>
          </p:nvSpPr>
          <p:spPr>
            <a:xfrm>
              <a:off x="3992317" y="4919391"/>
              <a:ext cx="4394301" cy="6463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1" name="Gruppo 30">
            <a:extLst>
              <a:ext uri="{FF2B5EF4-FFF2-40B4-BE49-F238E27FC236}">
                <a16:creationId xmlns:a16="http://schemas.microsoft.com/office/drawing/2014/main" id="{3F0E5DAE-2E24-4E8A-9F5F-FEEA9D6B30B4}"/>
              </a:ext>
            </a:extLst>
          </p:cNvPr>
          <p:cNvGrpSpPr/>
          <p:nvPr/>
        </p:nvGrpSpPr>
        <p:grpSpPr>
          <a:xfrm>
            <a:off x="81255" y="2778712"/>
            <a:ext cx="4126762" cy="716598"/>
            <a:chOff x="152276" y="1889093"/>
            <a:chExt cx="4126762" cy="716598"/>
          </a:xfrm>
        </p:grpSpPr>
        <p:grpSp>
          <p:nvGrpSpPr>
            <p:cNvPr id="32" name="Gruppo 31">
              <a:extLst>
                <a:ext uri="{FF2B5EF4-FFF2-40B4-BE49-F238E27FC236}">
                  <a16:creationId xmlns:a16="http://schemas.microsoft.com/office/drawing/2014/main" id="{0C7509B9-DD06-4945-93D4-9EBED3D8A6A1}"/>
                </a:ext>
              </a:extLst>
            </p:cNvPr>
            <p:cNvGrpSpPr/>
            <p:nvPr/>
          </p:nvGrpSpPr>
          <p:grpSpPr>
            <a:xfrm>
              <a:off x="152276" y="1889093"/>
              <a:ext cx="4126762" cy="716598"/>
              <a:chOff x="4336238" y="4774336"/>
              <a:chExt cx="3604335" cy="716598"/>
            </a:xfrm>
          </p:grpSpPr>
          <p:sp>
            <p:nvSpPr>
              <p:cNvPr id="34" name="CasellaDiTesto 33">
                <a:extLst>
                  <a:ext uri="{FF2B5EF4-FFF2-40B4-BE49-F238E27FC236}">
                    <a16:creationId xmlns:a16="http://schemas.microsoft.com/office/drawing/2014/main" id="{3B487819-7E9F-4229-B222-DDB43944265B}"/>
                  </a:ext>
                </a:extLst>
              </p:cNvPr>
              <p:cNvSpPr txBox="1"/>
              <p:nvPr/>
            </p:nvSpPr>
            <p:spPr>
              <a:xfrm>
                <a:off x="4336239" y="4844603"/>
                <a:ext cx="360433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b="1" dirty="0"/>
                  <a:t>#01</a:t>
                </a:r>
                <a:r>
                  <a:rPr lang="it-IT" dirty="0"/>
                  <a:t>: Visibilità dello sato del sistema</a:t>
                </a:r>
              </a:p>
              <a:p>
                <a:endParaRPr lang="it-IT" dirty="0"/>
              </a:p>
            </p:txBody>
          </p:sp>
          <p:sp>
            <p:nvSpPr>
              <p:cNvPr id="35" name="Rettangolo 34">
                <a:extLst>
                  <a:ext uri="{FF2B5EF4-FFF2-40B4-BE49-F238E27FC236}">
                    <a16:creationId xmlns:a16="http://schemas.microsoft.com/office/drawing/2014/main" id="{62C29F89-81B4-4268-A866-86DFF6BC2D76}"/>
                  </a:ext>
                </a:extLst>
              </p:cNvPr>
              <p:cNvSpPr/>
              <p:nvPr/>
            </p:nvSpPr>
            <p:spPr>
              <a:xfrm>
                <a:off x="4336238" y="4774336"/>
                <a:ext cx="3387226" cy="53266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pic>
          <p:nvPicPr>
            <p:cNvPr id="33" name="Elemento grafico 32" descr="Segno di spunta con riempimento a tinta unita">
              <a:extLst>
                <a:ext uri="{FF2B5EF4-FFF2-40B4-BE49-F238E27FC236}">
                  <a16:creationId xmlns:a16="http://schemas.microsoft.com/office/drawing/2014/main" id="{59997F4D-00ED-4216-8042-3D7597763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83412" y="1952304"/>
              <a:ext cx="362273" cy="374316"/>
            </a:xfrm>
            <a:prstGeom prst="rect">
              <a:avLst/>
            </a:prstGeom>
          </p:spPr>
        </p:pic>
      </p:grpSp>
      <p:pic>
        <p:nvPicPr>
          <p:cNvPr id="16" name="Immagine 15" descr="Immagine che contiene testo, elettronico, monitor, schermo&#10;&#10;Descrizione generata automaticamente">
            <a:extLst>
              <a:ext uri="{FF2B5EF4-FFF2-40B4-BE49-F238E27FC236}">
                <a16:creationId xmlns:a16="http://schemas.microsoft.com/office/drawing/2014/main" id="{3D3E0086-993C-45FB-9ADA-521F888FA58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1" t="14560" r="19375" b="7996"/>
          <a:stretch/>
        </p:blipFill>
        <p:spPr>
          <a:xfrm>
            <a:off x="4015641" y="1372144"/>
            <a:ext cx="5047103" cy="36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458BE78-2FE8-455A-8796-5E7B75922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925" y="139700"/>
            <a:ext cx="8580438" cy="839788"/>
          </a:xfrm>
        </p:spPr>
        <p:txBody>
          <a:bodyPr/>
          <a:lstStyle/>
          <a:p>
            <a:r>
              <a:rPr lang="it-IT" dirty="0" err="1"/>
              <a:t>Number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Game Design</a:t>
            </a:r>
            <a:endParaRPr lang="en-IT" dirty="0"/>
          </a:p>
        </p:txBody>
      </p:sp>
      <p:pic>
        <p:nvPicPr>
          <p:cNvPr id="19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366D3BE7-5426-4FEF-9300-8CE23EA82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604" y="192249"/>
            <a:ext cx="898677" cy="624081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3965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Number</a:t>
            </a:r>
            <a:r>
              <a:rPr lang="it-IT" dirty="0"/>
              <a:t> Game</a:t>
            </a:r>
            <a:endParaRPr lang="en-IT" dirty="0"/>
          </a:p>
        </p:txBody>
      </p:sp>
      <p:pic>
        <p:nvPicPr>
          <p:cNvPr id="8" name="Registrazione schermo 7">
            <a:hlinkClick r:id="" action="ppaction://media"/>
            <a:extLst>
              <a:ext uri="{FF2B5EF4-FFF2-40B4-BE49-F238E27FC236}">
                <a16:creationId xmlns:a16="http://schemas.microsoft.com/office/drawing/2014/main" id="{7F50ABA2-A037-4C6A-B19B-C6011656C4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5939" y="1352827"/>
            <a:ext cx="6119450" cy="4506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015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38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Questionari di Gradimento, SUS e SUMI</a:t>
            </a:r>
            <a:endParaRPr lang="en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4F49C2C-350B-9141-9BDA-2FBBCA4EA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63" y="2152375"/>
            <a:ext cx="2416629" cy="559405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132D5E95-805E-E741-9961-A0CB63AD1B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679" y="3696871"/>
            <a:ext cx="1007395" cy="972049"/>
          </a:xfrm>
          <a:prstGeom prst="rect">
            <a:avLst/>
          </a:prstGeom>
          <a:ln w="63500">
            <a:solidFill>
              <a:schemeClr val="tx2">
                <a:lumMod val="75000"/>
              </a:schemeClr>
            </a:solidFill>
          </a:ln>
        </p:spPr>
      </p:pic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67F697CE-3DE5-9142-AE97-83D3E207FCB6}"/>
              </a:ext>
            </a:extLst>
          </p:cNvPr>
          <p:cNvCxnSpPr>
            <a:cxnSpLocks/>
          </p:cNvCxnSpPr>
          <p:nvPr/>
        </p:nvCxnSpPr>
        <p:spPr>
          <a:xfrm>
            <a:off x="1625376" y="2863780"/>
            <a:ext cx="0" cy="5828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ttangolo 53">
            <a:extLst>
              <a:ext uri="{FF2B5EF4-FFF2-40B4-BE49-F238E27FC236}">
                <a16:creationId xmlns:a16="http://schemas.microsoft.com/office/drawing/2014/main" id="{331EBB88-2623-4E43-800D-D6743727D3BE}"/>
              </a:ext>
            </a:extLst>
          </p:cNvPr>
          <p:cNvSpPr/>
          <p:nvPr/>
        </p:nvSpPr>
        <p:spPr>
          <a:xfrm>
            <a:off x="1331476" y="4817258"/>
            <a:ext cx="58779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it-IT" sz="1000" i="1" dirty="0">
                <a:solidFill>
                  <a:schemeClr val="dk1"/>
                </a:solidFill>
              </a:rPr>
              <a:t>Alunno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9E2A5E43-F290-7248-A031-E34E2CEAE4AB}"/>
              </a:ext>
            </a:extLst>
          </p:cNvPr>
          <p:cNvSpPr/>
          <p:nvPr/>
        </p:nvSpPr>
        <p:spPr>
          <a:xfrm>
            <a:off x="787174" y="1506044"/>
            <a:ext cx="16763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dirty="0"/>
              <a:t>QUESTIONARIO </a:t>
            </a:r>
          </a:p>
          <a:p>
            <a:pPr algn="ctr"/>
            <a:r>
              <a:rPr lang="it-IT" dirty="0"/>
              <a:t>USABILITA’</a:t>
            </a:r>
          </a:p>
        </p:txBody>
      </p:sp>
    </p:spTree>
    <p:extLst>
      <p:ext uri="{BB962C8B-B14F-4D97-AF65-F5344CB8AC3E}">
        <p14:creationId xmlns:p14="http://schemas.microsoft.com/office/powerpoint/2010/main" val="191715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Questionari di Gradimento, SUS e SUMI</a:t>
            </a:r>
            <a:endParaRPr lang="en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4F49C2C-350B-9141-9BDA-2FBBCA4EA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63" y="2152375"/>
            <a:ext cx="2416629" cy="55940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8503E75-C61A-5E41-8EF2-270D10327CBE}"/>
              </a:ext>
            </a:extLst>
          </p:cNvPr>
          <p:cNvSpPr txBox="1"/>
          <p:nvPr/>
        </p:nvSpPr>
        <p:spPr>
          <a:xfrm>
            <a:off x="3627987" y="1648549"/>
            <a:ext cx="2053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QUESTIONARIO SUS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8F89BE37-09BC-9243-B339-E899C48178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670" y="3554064"/>
            <a:ext cx="1267200" cy="12672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132D5E95-805E-E741-9961-A0CB63AD1B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679" y="3696871"/>
            <a:ext cx="1007395" cy="972049"/>
          </a:xfrm>
          <a:prstGeom prst="rect">
            <a:avLst/>
          </a:prstGeom>
          <a:ln w="63500">
            <a:solidFill>
              <a:schemeClr val="tx2">
                <a:lumMod val="75000"/>
              </a:schemeClr>
            </a:solidFill>
          </a:ln>
        </p:spPr>
      </p:pic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67F697CE-3DE5-9142-AE97-83D3E207FCB6}"/>
              </a:ext>
            </a:extLst>
          </p:cNvPr>
          <p:cNvCxnSpPr>
            <a:cxnSpLocks/>
          </p:cNvCxnSpPr>
          <p:nvPr/>
        </p:nvCxnSpPr>
        <p:spPr>
          <a:xfrm>
            <a:off x="1625376" y="2863780"/>
            <a:ext cx="0" cy="5828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DD4CB1A7-5A5D-334E-BFD8-17BB91F3AF81}"/>
              </a:ext>
            </a:extLst>
          </p:cNvPr>
          <p:cNvGrpSpPr/>
          <p:nvPr/>
        </p:nvGrpSpPr>
        <p:grpSpPr>
          <a:xfrm>
            <a:off x="3420372" y="2156381"/>
            <a:ext cx="2454270" cy="393611"/>
            <a:chOff x="3385806" y="2152538"/>
            <a:chExt cx="2454270" cy="393611"/>
          </a:xfrm>
        </p:grpSpPr>
        <p:grpSp>
          <p:nvGrpSpPr>
            <p:cNvPr id="38" name="Gruppo 37">
              <a:extLst>
                <a:ext uri="{FF2B5EF4-FFF2-40B4-BE49-F238E27FC236}">
                  <a16:creationId xmlns:a16="http://schemas.microsoft.com/office/drawing/2014/main" id="{9BFA0D74-AE2B-B14C-85D7-3C7FBF1CF8D2}"/>
                </a:ext>
              </a:extLst>
            </p:cNvPr>
            <p:cNvGrpSpPr/>
            <p:nvPr/>
          </p:nvGrpSpPr>
          <p:grpSpPr>
            <a:xfrm>
              <a:off x="3385806" y="2330705"/>
              <a:ext cx="2454270" cy="215444"/>
              <a:chOff x="3385806" y="2330705"/>
              <a:chExt cx="2454270" cy="215444"/>
            </a:xfrm>
          </p:grpSpPr>
          <p:grpSp>
            <p:nvGrpSpPr>
              <p:cNvPr id="34" name="Gruppo 33">
                <a:extLst>
                  <a:ext uri="{FF2B5EF4-FFF2-40B4-BE49-F238E27FC236}">
                    <a16:creationId xmlns:a16="http://schemas.microsoft.com/office/drawing/2014/main" id="{E1EAFEE0-3F42-B942-8A4D-EBB4BF8B6F45}"/>
                  </a:ext>
                </a:extLst>
              </p:cNvPr>
              <p:cNvGrpSpPr/>
              <p:nvPr/>
            </p:nvGrpSpPr>
            <p:grpSpPr>
              <a:xfrm>
                <a:off x="3953462" y="2357570"/>
                <a:ext cx="1237076" cy="158179"/>
                <a:chOff x="3665894" y="2349665"/>
                <a:chExt cx="1237076" cy="158179"/>
              </a:xfrm>
            </p:grpSpPr>
            <p:sp>
              <p:nvSpPr>
                <p:cNvPr id="24" name="Ovale 23">
                  <a:extLst>
                    <a:ext uri="{FF2B5EF4-FFF2-40B4-BE49-F238E27FC236}">
                      <a16:creationId xmlns:a16="http://schemas.microsoft.com/office/drawing/2014/main" id="{8F12B8C4-30DE-5844-B58B-892C38EDDDDC}"/>
                    </a:ext>
                  </a:extLst>
                </p:cNvPr>
                <p:cNvSpPr/>
                <p:nvPr/>
              </p:nvSpPr>
              <p:spPr>
                <a:xfrm>
                  <a:off x="3665894" y="2360077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29" name="Ovale 28">
                  <a:extLst>
                    <a:ext uri="{FF2B5EF4-FFF2-40B4-BE49-F238E27FC236}">
                      <a16:creationId xmlns:a16="http://schemas.microsoft.com/office/drawing/2014/main" id="{252FEF8E-5349-404A-91CB-AD79828F80C5}"/>
                    </a:ext>
                  </a:extLst>
                </p:cNvPr>
                <p:cNvSpPr/>
                <p:nvPr/>
              </p:nvSpPr>
              <p:spPr>
                <a:xfrm>
                  <a:off x="3939163" y="2363844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30" name="Ovale 29">
                  <a:extLst>
                    <a:ext uri="{FF2B5EF4-FFF2-40B4-BE49-F238E27FC236}">
                      <a16:creationId xmlns:a16="http://schemas.microsoft.com/office/drawing/2014/main" id="{04295CB7-E153-794F-98B8-42BD6937FB10}"/>
                    </a:ext>
                  </a:extLst>
                </p:cNvPr>
                <p:cNvSpPr/>
                <p:nvPr/>
              </p:nvSpPr>
              <p:spPr>
                <a:xfrm>
                  <a:off x="4212432" y="2360077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31" name="Ovale 30">
                  <a:extLst>
                    <a:ext uri="{FF2B5EF4-FFF2-40B4-BE49-F238E27FC236}">
                      <a16:creationId xmlns:a16="http://schemas.microsoft.com/office/drawing/2014/main" id="{75016B5E-8230-6440-911D-AFD57B0357A0}"/>
                    </a:ext>
                  </a:extLst>
                </p:cNvPr>
                <p:cNvSpPr/>
                <p:nvPr/>
              </p:nvSpPr>
              <p:spPr>
                <a:xfrm>
                  <a:off x="4485701" y="2351976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32" name="Ovale 31">
                  <a:extLst>
                    <a:ext uri="{FF2B5EF4-FFF2-40B4-BE49-F238E27FC236}">
                      <a16:creationId xmlns:a16="http://schemas.microsoft.com/office/drawing/2014/main" id="{FBCB597B-DE06-1045-9D2E-C2955A9DDBC9}"/>
                    </a:ext>
                  </a:extLst>
                </p:cNvPr>
                <p:cNvSpPr/>
                <p:nvPr/>
              </p:nvSpPr>
              <p:spPr>
                <a:xfrm>
                  <a:off x="4758970" y="2349665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</p:grpSp>
          <p:sp>
            <p:nvSpPr>
              <p:cNvPr id="36" name="CasellaDiTesto 35">
                <a:extLst>
                  <a:ext uri="{FF2B5EF4-FFF2-40B4-BE49-F238E27FC236}">
                    <a16:creationId xmlns:a16="http://schemas.microsoft.com/office/drawing/2014/main" id="{4BD30A9A-F020-4341-B1AC-DC23B6D31AB9}"/>
                  </a:ext>
                </a:extLst>
              </p:cNvPr>
              <p:cNvSpPr txBox="1"/>
              <p:nvPr/>
            </p:nvSpPr>
            <p:spPr>
              <a:xfrm>
                <a:off x="3385806" y="2330705"/>
                <a:ext cx="55335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/>
                  <a:t>Per nulla</a:t>
                </a:r>
              </a:p>
            </p:txBody>
          </p:sp>
          <p:sp>
            <p:nvSpPr>
              <p:cNvPr id="37" name="CasellaDiTesto 36">
                <a:extLst>
                  <a:ext uri="{FF2B5EF4-FFF2-40B4-BE49-F238E27FC236}">
                    <a16:creationId xmlns:a16="http://schemas.microsoft.com/office/drawing/2014/main" id="{9223BBE9-67C0-DE46-BADE-CE4A155090AE}"/>
                  </a:ext>
                </a:extLst>
              </p:cNvPr>
              <p:cNvSpPr txBox="1"/>
              <p:nvPr/>
            </p:nvSpPr>
            <p:spPr>
              <a:xfrm>
                <a:off x="5190538" y="2330705"/>
                <a:ext cx="64953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it-IT" sz="800" dirty="0"/>
                  <a:t>Moltissimo</a:t>
                </a:r>
              </a:p>
            </p:txBody>
          </p:sp>
        </p:grpSp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591FD67D-D4CF-5B45-96CE-F83254A2DD84}"/>
                </a:ext>
              </a:extLst>
            </p:cNvPr>
            <p:cNvSpPr txBox="1"/>
            <p:nvPr/>
          </p:nvSpPr>
          <p:spPr>
            <a:xfrm>
              <a:off x="3909990" y="2152538"/>
              <a:ext cx="133882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800" dirty="0"/>
                <a:t>1          2          3          4          5</a:t>
              </a:r>
            </a:p>
          </p:txBody>
        </p:sp>
      </p:grp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1D93EB4B-33F7-A541-ACB3-192BCA510CD4}"/>
              </a:ext>
            </a:extLst>
          </p:cNvPr>
          <p:cNvCxnSpPr>
            <a:cxnSpLocks/>
          </p:cNvCxnSpPr>
          <p:nvPr/>
        </p:nvCxnSpPr>
        <p:spPr>
          <a:xfrm>
            <a:off x="4678566" y="2850201"/>
            <a:ext cx="0" cy="5828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ttangolo 53">
            <a:extLst>
              <a:ext uri="{FF2B5EF4-FFF2-40B4-BE49-F238E27FC236}">
                <a16:creationId xmlns:a16="http://schemas.microsoft.com/office/drawing/2014/main" id="{331EBB88-2623-4E43-800D-D6743727D3BE}"/>
              </a:ext>
            </a:extLst>
          </p:cNvPr>
          <p:cNvSpPr/>
          <p:nvPr/>
        </p:nvSpPr>
        <p:spPr>
          <a:xfrm>
            <a:off x="1331476" y="4817258"/>
            <a:ext cx="58779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it-IT" sz="1000" i="1" dirty="0">
                <a:solidFill>
                  <a:schemeClr val="dk1"/>
                </a:solidFill>
              </a:rPr>
              <a:t>Alunno</a:t>
            </a:r>
          </a:p>
        </p:txBody>
      </p:sp>
      <p:sp>
        <p:nvSpPr>
          <p:cNvPr id="55" name="Rettangolo 54">
            <a:extLst>
              <a:ext uri="{FF2B5EF4-FFF2-40B4-BE49-F238E27FC236}">
                <a16:creationId xmlns:a16="http://schemas.microsoft.com/office/drawing/2014/main" id="{43FD2073-34EF-B349-BCB7-A8E41CA2F188}"/>
              </a:ext>
            </a:extLst>
          </p:cNvPr>
          <p:cNvSpPr/>
          <p:nvPr/>
        </p:nvSpPr>
        <p:spPr>
          <a:xfrm>
            <a:off x="4261297" y="4819211"/>
            <a:ext cx="76843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it-IT" sz="1000" i="1" dirty="0">
                <a:solidFill>
                  <a:schemeClr val="dk1"/>
                </a:solidFill>
              </a:rPr>
              <a:t>Insegnante</a:t>
            </a:r>
          </a:p>
        </p:txBody>
      </p:sp>
      <p:sp>
        <p:nvSpPr>
          <p:cNvPr id="57" name="Rettangolo 56">
            <a:extLst>
              <a:ext uri="{FF2B5EF4-FFF2-40B4-BE49-F238E27FC236}">
                <a16:creationId xmlns:a16="http://schemas.microsoft.com/office/drawing/2014/main" id="{86E0679B-63BE-394E-AD8B-442220378C3E}"/>
              </a:ext>
            </a:extLst>
          </p:cNvPr>
          <p:cNvSpPr/>
          <p:nvPr/>
        </p:nvSpPr>
        <p:spPr>
          <a:xfrm>
            <a:off x="778349" y="5288717"/>
            <a:ext cx="548572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it-IT" sz="1000" i="1" dirty="0">
                <a:solidFill>
                  <a:schemeClr val="dk1"/>
                </a:solidFill>
              </a:rPr>
              <a:t>Istituti in cui sono stati condotti i sondaggi</a:t>
            </a:r>
          </a:p>
          <a:p>
            <a:pPr marL="171450" lvl="0" indent="-171450">
              <a:buFontTx/>
              <a:buChar char="-"/>
            </a:pPr>
            <a:r>
              <a:rPr lang="it-IT" sz="1000" i="1" dirty="0">
                <a:solidFill>
                  <a:schemeClr val="dk1"/>
                </a:solidFill>
              </a:rPr>
              <a:t>Scuola pubblica elementari Bergamo, classi terze</a:t>
            </a:r>
          </a:p>
          <a:p>
            <a:pPr marL="171450" lvl="0" indent="-171450">
              <a:buFontTx/>
              <a:buChar char="-"/>
            </a:pPr>
            <a:r>
              <a:rPr lang="it-IT" sz="1000" i="1" dirty="0">
                <a:solidFill>
                  <a:schemeClr val="dk1"/>
                </a:solidFill>
              </a:rPr>
              <a:t>Scuola pubblica elementari Bergamo, classi prime e seconde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64DC7673-B706-314D-A37E-3FFA458C3313}"/>
              </a:ext>
            </a:extLst>
          </p:cNvPr>
          <p:cNvSpPr/>
          <p:nvPr/>
        </p:nvSpPr>
        <p:spPr>
          <a:xfrm>
            <a:off x="808926" y="1506044"/>
            <a:ext cx="16328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dirty="0"/>
              <a:t>QUESTIONARIO </a:t>
            </a:r>
          </a:p>
          <a:p>
            <a:pPr algn="ctr"/>
            <a:r>
              <a:rPr lang="it-IT" dirty="0"/>
              <a:t>USABILITA’</a:t>
            </a:r>
          </a:p>
        </p:txBody>
      </p:sp>
    </p:spTree>
    <p:extLst>
      <p:ext uri="{BB962C8B-B14F-4D97-AF65-F5344CB8AC3E}">
        <p14:creationId xmlns:p14="http://schemas.microsoft.com/office/powerpoint/2010/main" val="634149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Questionari di Gradimento, SUS e SUMI</a:t>
            </a:r>
            <a:endParaRPr lang="en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4F49C2C-350B-9141-9BDA-2FBBCA4EA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63" y="2152375"/>
            <a:ext cx="2416629" cy="55940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8503E75-C61A-5E41-8EF2-270D10327CBE}"/>
              </a:ext>
            </a:extLst>
          </p:cNvPr>
          <p:cNvSpPr txBox="1"/>
          <p:nvPr/>
        </p:nvSpPr>
        <p:spPr>
          <a:xfrm>
            <a:off x="3627987" y="1648549"/>
            <a:ext cx="2053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QUESTIONARIO SUS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8F89BE37-09BC-9243-B339-E899C48178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670" y="3554064"/>
            <a:ext cx="1267200" cy="12672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132D5E95-805E-E741-9961-A0CB63AD1B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679" y="3696871"/>
            <a:ext cx="1007395" cy="972049"/>
          </a:xfrm>
          <a:prstGeom prst="rect">
            <a:avLst/>
          </a:prstGeom>
          <a:ln w="63500">
            <a:solidFill>
              <a:schemeClr val="tx2">
                <a:lumMod val="75000"/>
              </a:schemeClr>
            </a:solidFill>
          </a:ln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23EE125-0B6A-A94E-80BF-3C5F3521E5A1}"/>
              </a:ext>
            </a:extLst>
          </p:cNvPr>
          <p:cNvSpPr txBox="1"/>
          <p:nvPr/>
        </p:nvSpPr>
        <p:spPr>
          <a:xfrm>
            <a:off x="6405098" y="1648549"/>
            <a:ext cx="2202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QUESTIONARIO SUMI</a:t>
            </a:r>
          </a:p>
        </p:txBody>
      </p: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67F697CE-3DE5-9142-AE97-83D3E207FCB6}"/>
              </a:ext>
            </a:extLst>
          </p:cNvPr>
          <p:cNvCxnSpPr>
            <a:cxnSpLocks/>
          </p:cNvCxnSpPr>
          <p:nvPr/>
        </p:nvCxnSpPr>
        <p:spPr>
          <a:xfrm>
            <a:off x="1625376" y="2863780"/>
            <a:ext cx="0" cy="5828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CA690A3-3B92-5043-AA55-3F7FAFECAD75}"/>
              </a:ext>
            </a:extLst>
          </p:cNvPr>
          <p:cNvSpPr txBox="1"/>
          <p:nvPr/>
        </p:nvSpPr>
        <p:spPr>
          <a:xfrm>
            <a:off x="778349" y="1506044"/>
            <a:ext cx="16940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/>
              <a:t>QUESTIONARIO </a:t>
            </a:r>
          </a:p>
          <a:p>
            <a:pPr algn="ctr"/>
            <a:r>
              <a:rPr lang="it-IT" dirty="0"/>
              <a:t>USABILITA’</a:t>
            </a:r>
          </a:p>
        </p:txBody>
      </p: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DD4CB1A7-5A5D-334E-BFD8-17BB91F3AF81}"/>
              </a:ext>
            </a:extLst>
          </p:cNvPr>
          <p:cNvGrpSpPr/>
          <p:nvPr/>
        </p:nvGrpSpPr>
        <p:grpSpPr>
          <a:xfrm>
            <a:off x="3420372" y="2156381"/>
            <a:ext cx="2454270" cy="393611"/>
            <a:chOff x="3385806" y="2152538"/>
            <a:chExt cx="2454270" cy="393611"/>
          </a:xfrm>
        </p:grpSpPr>
        <p:grpSp>
          <p:nvGrpSpPr>
            <p:cNvPr id="38" name="Gruppo 37">
              <a:extLst>
                <a:ext uri="{FF2B5EF4-FFF2-40B4-BE49-F238E27FC236}">
                  <a16:creationId xmlns:a16="http://schemas.microsoft.com/office/drawing/2014/main" id="{9BFA0D74-AE2B-B14C-85D7-3C7FBF1CF8D2}"/>
                </a:ext>
              </a:extLst>
            </p:cNvPr>
            <p:cNvGrpSpPr/>
            <p:nvPr/>
          </p:nvGrpSpPr>
          <p:grpSpPr>
            <a:xfrm>
              <a:off x="3385806" y="2330705"/>
              <a:ext cx="2454270" cy="215444"/>
              <a:chOff x="3385806" y="2330705"/>
              <a:chExt cx="2454270" cy="215444"/>
            </a:xfrm>
          </p:grpSpPr>
          <p:grpSp>
            <p:nvGrpSpPr>
              <p:cNvPr id="34" name="Gruppo 33">
                <a:extLst>
                  <a:ext uri="{FF2B5EF4-FFF2-40B4-BE49-F238E27FC236}">
                    <a16:creationId xmlns:a16="http://schemas.microsoft.com/office/drawing/2014/main" id="{E1EAFEE0-3F42-B942-8A4D-EBB4BF8B6F45}"/>
                  </a:ext>
                </a:extLst>
              </p:cNvPr>
              <p:cNvGrpSpPr/>
              <p:nvPr/>
            </p:nvGrpSpPr>
            <p:grpSpPr>
              <a:xfrm>
                <a:off x="3953462" y="2357570"/>
                <a:ext cx="1237076" cy="158179"/>
                <a:chOff x="3665894" y="2349665"/>
                <a:chExt cx="1237076" cy="158179"/>
              </a:xfrm>
            </p:grpSpPr>
            <p:sp>
              <p:nvSpPr>
                <p:cNvPr id="24" name="Ovale 23">
                  <a:extLst>
                    <a:ext uri="{FF2B5EF4-FFF2-40B4-BE49-F238E27FC236}">
                      <a16:creationId xmlns:a16="http://schemas.microsoft.com/office/drawing/2014/main" id="{8F12B8C4-30DE-5844-B58B-892C38EDDDDC}"/>
                    </a:ext>
                  </a:extLst>
                </p:cNvPr>
                <p:cNvSpPr/>
                <p:nvPr/>
              </p:nvSpPr>
              <p:spPr>
                <a:xfrm>
                  <a:off x="3665894" y="2360077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29" name="Ovale 28">
                  <a:extLst>
                    <a:ext uri="{FF2B5EF4-FFF2-40B4-BE49-F238E27FC236}">
                      <a16:creationId xmlns:a16="http://schemas.microsoft.com/office/drawing/2014/main" id="{252FEF8E-5349-404A-91CB-AD79828F80C5}"/>
                    </a:ext>
                  </a:extLst>
                </p:cNvPr>
                <p:cNvSpPr/>
                <p:nvPr/>
              </p:nvSpPr>
              <p:spPr>
                <a:xfrm>
                  <a:off x="3939163" y="2363844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30" name="Ovale 29">
                  <a:extLst>
                    <a:ext uri="{FF2B5EF4-FFF2-40B4-BE49-F238E27FC236}">
                      <a16:creationId xmlns:a16="http://schemas.microsoft.com/office/drawing/2014/main" id="{04295CB7-E153-794F-98B8-42BD6937FB10}"/>
                    </a:ext>
                  </a:extLst>
                </p:cNvPr>
                <p:cNvSpPr/>
                <p:nvPr/>
              </p:nvSpPr>
              <p:spPr>
                <a:xfrm>
                  <a:off x="4212432" y="2360077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31" name="Ovale 30">
                  <a:extLst>
                    <a:ext uri="{FF2B5EF4-FFF2-40B4-BE49-F238E27FC236}">
                      <a16:creationId xmlns:a16="http://schemas.microsoft.com/office/drawing/2014/main" id="{75016B5E-8230-6440-911D-AFD57B0357A0}"/>
                    </a:ext>
                  </a:extLst>
                </p:cNvPr>
                <p:cNvSpPr/>
                <p:nvPr/>
              </p:nvSpPr>
              <p:spPr>
                <a:xfrm>
                  <a:off x="4485701" y="2351976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32" name="Ovale 31">
                  <a:extLst>
                    <a:ext uri="{FF2B5EF4-FFF2-40B4-BE49-F238E27FC236}">
                      <a16:creationId xmlns:a16="http://schemas.microsoft.com/office/drawing/2014/main" id="{FBCB597B-DE06-1045-9D2E-C2955A9DDBC9}"/>
                    </a:ext>
                  </a:extLst>
                </p:cNvPr>
                <p:cNvSpPr/>
                <p:nvPr/>
              </p:nvSpPr>
              <p:spPr>
                <a:xfrm>
                  <a:off x="4758970" y="2349665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</p:grpSp>
          <p:sp>
            <p:nvSpPr>
              <p:cNvPr id="36" name="CasellaDiTesto 35">
                <a:extLst>
                  <a:ext uri="{FF2B5EF4-FFF2-40B4-BE49-F238E27FC236}">
                    <a16:creationId xmlns:a16="http://schemas.microsoft.com/office/drawing/2014/main" id="{4BD30A9A-F020-4341-B1AC-DC23B6D31AB9}"/>
                  </a:ext>
                </a:extLst>
              </p:cNvPr>
              <p:cNvSpPr txBox="1"/>
              <p:nvPr/>
            </p:nvSpPr>
            <p:spPr>
              <a:xfrm>
                <a:off x="3385806" y="2330705"/>
                <a:ext cx="55335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/>
                  <a:t>Per nulla</a:t>
                </a:r>
              </a:p>
            </p:txBody>
          </p:sp>
          <p:sp>
            <p:nvSpPr>
              <p:cNvPr id="37" name="CasellaDiTesto 36">
                <a:extLst>
                  <a:ext uri="{FF2B5EF4-FFF2-40B4-BE49-F238E27FC236}">
                    <a16:creationId xmlns:a16="http://schemas.microsoft.com/office/drawing/2014/main" id="{9223BBE9-67C0-DE46-BADE-CE4A155090AE}"/>
                  </a:ext>
                </a:extLst>
              </p:cNvPr>
              <p:cNvSpPr txBox="1"/>
              <p:nvPr/>
            </p:nvSpPr>
            <p:spPr>
              <a:xfrm>
                <a:off x="5190538" y="2330705"/>
                <a:ext cx="64953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it-IT" sz="800" dirty="0"/>
                  <a:t>Moltissimo</a:t>
                </a:r>
              </a:p>
            </p:txBody>
          </p:sp>
        </p:grpSp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591FD67D-D4CF-5B45-96CE-F83254A2DD84}"/>
                </a:ext>
              </a:extLst>
            </p:cNvPr>
            <p:cNvSpPr txBox="1"/>
            <p:nvPr/>
          </p:nvSpPr>
          <p:spPr>
            <a:xfrm>
              <a:off x="3909990" y="2152538"/>
              <a:ext cx="133882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800" dirty="0"/>
                <a:t>1          2          3          4          5</a:t>
              </a:r>
            </a:p>
          </p:txBody>
        </p:sp>
      </p:grpSp>
      <p:grpSp>
        <p:nvGrpSpPr>
          <p:cNvPr id="47" name="Gruppo 46">
            <a:extLst>
              <a:ext uri="{FF2B5EF4-FFF2-40B4-BE49-F238E27FC236}">
                <a16:creationId xmlns:a16="http://schemas.microsoft.com/office/drawing/2014/main" id="{09047D57-4DD8-F446-A296-A7001393A229}"/>
              </a:ext>
            </a:extLst>
          </p:cNvPr>
          <p:cNvGrpSpPr/>
          <p:nvPr/>
        </p:nvGrpSpPr>
        <p:grpSpPr>
          <a:xfrm>
            <a:off x="6892211" y="2013875"/>
            <a:ext cx="1246301" cy="544110"/>
            <a:chOff x="6911808" y="1967709"/>
            <a:chExt cx="1246301" cy="544110"/>
          </a:xfrm>
        </p:grpSpPr>
        <p:grpSp>
          <p:nvGrpSpPr>
            <p:cNvPr id="44" name="Gruppo 43">
              <a:extLst>
                <a:ext uri="{FF2B5EF4-FFF2-40B4-BE49-F238E27FC236}">
                  <a16:creationId xmlns:a16="http://schemas.microsoft.com/office/drawing/2014/main" id="{9288E022-4A2C-034D-A6C7-D322BC7824E9}"/>
                </a:ext>
              </a:extLst>
            </p:cNvPr>
            <p:cNvGrpSpPr/>
            <p:nvPr/>
          </p:nvGrpSpPr>
          <p:grpSpPr>
            <a:xfrm>
              <a:off x="6992079" y="2322684"/>
              <a:ext cx="1028243" cy="189135"/>
              <a:chOff x="6960510" y="2321407"/>
              <a:chExt cx="1028243" cy="189135"/>
            </a:xfrm>
          </p:grpSpPr>
          <p:sp>
            <p:nvSpPr>
              <p:cNvPr id="42" name="Rettangolo 41">
                <a:extLst>
                  <a:ext uri="{FF2B5EF4-FFF2-40B4-BE49-F238E27FC236}">
                    <a16:creationId xmlns:a16="http://schemas.microsoft.com/office/drawing/2014/main" id="{C21C6A01-44F2-9943-8961-9ED098B57CCB}"/>
                  </a:ext>
                </a:extLst>
              </p:cNvPr>
              <p:cNvSpPr/>
              <p:nvPr/>
            </p:nvSpPr>
            <p:spPr>
              <a:xfrm>
                <a:off x="6960510" y="2321407"/>
                <a:ext cx="180000" cy="1800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43" name="Rettangolo 42">
                <a:extLst>
                  <a:ext uri="{FF2B5EF4-FFF2-40B4-BE49-F238E27FC236}">
                    <a16:creationId xmlns:a16="http://schemas.microsoft.com/office/drawing/2014/main" id="{3365E52A-D0D7-FF4B-B8C1-EE83BB091F5D}"/>
                  </a:ext>
                </a:extLst>
              </p:cNvPr>
              <p:cNvSpPr/>
              <p:nvPr/>
            </p:nvSpPr>
            <p:spPr>
              <a:xfrm>
                <a:off x="7808753" y="2330542"/>
                <a:ext cx="180000" cy="1800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</p:grpSp>
        <p:sp>
          <p:nvSpPr>
            <p:cNvPr id="45" name="CasellaDiTesto 44">
              <a:extLst>
                <a:ext uri="{FF2B5EF4-FFF2-40B4-BE49-F238E27FC236}">
                  <a16:creationId xmlns:a16="http://schemas.microsoft.com/office/drawing/2014/main" id="{D06F8E94-D6FA-7D45-B1E3-2AA95236EC18}"/>
                </a:ext>
              </a:extLst>
            </p:cNvPr>
            <p:cNvSpPr txBox="1"/>
            <p:nvPr/>
          </p:nvSpPr>
          <p:spPr>
            <a:xfrm>
              <a:off x="6911808" y="1967709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/>
                <a:t>Si </a:t>
              </a:r>
            </a:p>
          </p:txBody>
        </p:sp>
        <p:sp>
          <p:nvSpPr>
            <p:cNvPr id="46" name="CasellaDiTesto 45">
              <a:extLst>
                <a:ext uri="{FF2B5EF4-FFF2-40B4-BE49-F238E27FC236}">
                  <a16:creationId xmlns:a16="http://schemas.microsoft.com/office/drawing/2014/main" id="{70CF853F-F117-AF4F-92BC-349F9F102316}"/>
                </a:ext>
              </a:extLst>
            </p:cNvPr>
            <p:cNvSpPr txBox="1"/>
            <p:nvPr/>
          </p:nvSpPr>
          <p:spPr>
            <a:xfrm>
              <a:off x="7702535" y="1971363"/>
              <a:ext cx="4555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dirty="0"/>
                <a:t>No</a:t>
              </a:r>
            </a:p>
          </p:txBody>
        </p:sp>
      </p:grp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1D93EB4B-33F7-A541-ACB3-192BCA510CD4}"/>
              </a:ext>
            </a:extLst>
          </p:cNvPr>
          <p:cNvCxnSpPr>
            <a:cxnSpLocks/>
          </p:cNvCxnSpPr>
          <p:nvPr/>
        </p:nvCxnSpPr>
        <p:spPr>
          <a:xfrm>
            <a:off x="4678566" y="2850201"/>
            <a:ext cx="0" cy="5828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2 48">
            <a:extLst>
              <a:ext uri="{FF2B5EF4-FFF2-40B4-BE49-F238E27FC236}">
                <a16:creationId xmlns:a16="http://schemas.microsoft.com/office/drawing/2014/main" id="{33590D9B-CB00-144C-B1EF-B525748C5561}"/>
              </a:ext>
            </a:extLst>
          </p:cNvPr>
          <p:cNvCxnSpPr>
            <a:cxnSpLocks/>
          </p:cNvCxnSpPr>
          <p:nvPr/>
        </p:nvCxnSpPr>
        <p:spPr>
          <a:xfrm>
            <a:off x="7518246" y="2846194"/>
            <a:ext cx="0" cy="5828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Immagine 50">
            <a:extLst>
              <a:ext uri="{FF2B5EF4-FFF2-40B4-BE49-F238E27FC236}">
                <a16:creationId xmlns:a16="http://schemas.microsoft.com/office/drawing/2014/main" id="{1F0B54A9-6345-FC4B-BDBE-08B07D1653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0158" y="3550058"/>
            <a:ext cx="1267200" cy="1118862"/>
          </a:xfrm>
          <a:prstGeom prst="rect">
            <a:avLst/>
          </a:prstGeom>
        </p:spPr>
      </p:pic>
      <p:sp>
        <p:nvSpPr>
          <p:cNvPr id="54" name="Rettangolo 53">
            <a:extLst>
              <a:ext uri="{FF2B5EF4-FFF2-40B4-BE49-F238E27FC236}">
                <a16:creationId xmlns:a16="http://schemas.microsoft.com/office/drawing/2014/main" id="{331EBB88-2623-4E43-800D-D6743727D3BE}"/>
              </a:ext>
            </a:extLst>
          </p:cNvPr>
          <p:cNvSpPr/>
          <p:nvPr/>
        </p:nvSpPr>
        <p:spPr>
          <a:xfrm>
            <a:off x="1331476" y="4817258"/>
            <a:ext cx="58779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it-IT" sz="1000" i="1" dirty="0">
                <a:solidFill>
                  <a:schemeClr val="dk1"/>
                </a:solidFill>
              </a:rPr>
              <a:t>Alunno</a:t>
            </a:r>
          </a:p>
        </p:txBody>
      </p:sp>
      <p:sp>
        <p:nvSpPr>
          <p:cNvPr id="55" name="Rettangolo 54">
            <a:extLst>
              <a:ext uri="{FF2B5EF4-FFF2-40B4-BE49-F238E27FC236}">
                <a16:creationId xmlns:a16="http://schemas.microsoft.com/office/drawing/2014/main" id="{43FD2073-34EF-B349-BCB7-A8E41CA2F188}"/>
              </a:ext>
            </a:extLst>
          </p:cNvPr>
          <p:cNvSpPr/>
          <p:nvPr/>
        </p:nvSpPr>
        <p:spPr>
          <a:xfrm>
            <a:off x="4261297" y="4819211"/>
            <a:ext cx="76843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it-IT" sz="1000" i="1" dirty="0">
                <a:solidFill>
                  <a:schemeClr val="dk1"/>
                </a:solidFill>
              </a:rPr>
              <a:t>Insegnante</a:t>
            </a:r>
          </a:p>
        </p:txBody>
      </p:sp>
      <p:sp>
        <p:nvSpPr>
          <p:cNvPr id="56" name="Rettangolo 55">
            <a:extLst>
              <a:ext uri="{FF2B5EF4-FFF2-40B4-BE49-F238E27FC236}">
                <a16:creationId xmlns:a16="http://schemas.microsoft.com/office/drawing/2014/main" id="{26642B3E-1C98-3F43-8366-20D9EAE5B611}"/>
              </a:ext>
            </a:extLst>
          </p:cNvPr>
          <p:cNvSpPr/>
          <p:nvPr/>
        </p:nvSpPr>
        <p:spPr>
          <a:xfrm>
            <a:off x="7190130" y="4815205"/>
            <a:ext cx="76843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1000" i="1" dirty="0">
                <a:solidFill>
                  <a:schemeClr val="dk1"/>
                </a:solidFill>
              </a:rPr>
              <a:t>Psicologo</a:t>
            </a:r>
          </a:p>
        </p:txBody>
      </p:sp>
      <p:sp>
        <p:nvSpPr>
          <p:cNvPr id="35" name="Rettangolo 34">
            <a:extLst>
              <a:ext uri="{FF2B5EF4-FFF2-40B4-BE49-F238E27FC236}">
                <a16:creationId xmlns:a16="http://schemas.microsoft.com/office/drawing/2014/main" id="{8EDB1AA4-2112-F042-8D80-8767B4417A84}"/>
              </a:ext>
            </a:extLst>
          </p:cNvPr>
          <p:cNvSpPr/>
          <p:nvPr/>
        </p:nvSpPr>
        <p:spPr>
          <a:xfrm>
            <a:off x="778349" y="5288717"/>
            <a:ext cx="548572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it-IT" sz="1000" i="1" dirty="0">
                <a:solidFill>
                  <a:schemeClr val="dk1"/>
                </a:solidFill>
              </a:rPr>
              <a:t>Istituti in cui sono stati condotti i sondaggi</a:t>
            </a:r>
          </a:p>
          <a:p>
            <a:pPr marL="171450" lvl="0" indent="-171450">
              <a:buFontTx/>
              <a:buChar char="-"/>
            </a:pPr>
            <a:r>
              <a:rPr lang="it-IT" sz="1000" i="1" dirty="0">
                <a:solidFill>
                  <a:schemeClr val="dk1"/>
                </a:solidFill>
              </a:rPr>
              <a:t>Scuola pubblica elementari Bergamo, classi terze</a:t>
            </a:r>
          </a:p>
          <a:p>
            <a:pPr marL="171450" lvl="0" indent="-171450">
              <a:buFontTx/>
              <a:buChar char="-"/>
            </a:pPr>
            <a:r>
              <a:rPr lang="it-IT" sz="1000" i="1" dirty="0">
                <a:solidFill>
                  <a:schemeClr val="dk1"/>
                </a:solidFill>
              </a:rPr>
              <a:t>Scuola pubblica elementari Bergamo, classi prime e seconde</a:t>
            </a:r>
          </a:p>
        </p:txBody>
      </p:sp>
    </p:spTree>
    <p:extLst>
      <p:ext uri="{BB962C8B-B14F-4D97-AF65-F5344CB8AC3E}">
        <p14:creationId xmlns:p14="http://schemas.microsoft.com/office/powerpoint/2010/main" val="1768581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Analisi </a:t>
            </a:r>
            <a:r>
              <a:rPr lang="en-IT"/>
              <a:t>dei dati</a:t>
            </a:r>
            <a:r>
              <a:rPr lang="it-IT" dirty="0"/>
              <a:t> (Gradimento)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0FEDD-DACC-904D-AADE-A26978035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497" y="1774097"/>
            <a:ext cx="3225521" cy="1320795"/>
          </a:xfrm>
        </p:spPr>
        <p:txBody>
          <a:bodyPr>
            <a:normAutofit fontScale="92500"/>
          </a:bodyPr>
          <a:lstStyle/>
          <a:p>
            <a:r>
              <a:rPr lang="en-IT" sz="2000"/>
              <a:t>Questionario </a:t>
            </a:r>
            <a:r>
              <a:rPr lang="it-IT" sz="2000" dirty="0"/>
              <a:t>di gradimento per Bambini divisi per età (n° di bambini che hanno risposto) campione</a:t>
            </a:r>
            <a:endParaRPr lang="en-IT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B34319-A067-D740-B6C6-410933128FB6}"/>
              </a:ext>
            </a:extLst>
          </p:cNvPr>
          <p:cNvSpPr txBox="1"/>
          <p:nvPr/>
        </p:nvSpPr>
        <p:spPr>
          <a:xfrm>
            <a:off x="5478180" y="1774097"/>
            <a:ext cx="23391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Faccine</a:t>
            </a:r>
          </a:p>
          <a:p>
            <a:r>
              <a:rPr lang="it-IT" dirty="0"/>
              <a:t>Frequenza dei dati</a:t>
            </a:r>
          </a:p>
          <a:p>
            <a:r>
              <a:rPr lang="it-IT" dirty="0"/>
              <a:t>Torta per ogni domanda</a:t>
            </a:r>
          </a:p>
          <a:p>
            <a:r>
              <a:rPr lang="it-IT" dirty="0"/>
              <a:t>Grafico totale a barre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969758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Syllable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Questionari di Usabilità per Bambini</a:t>
            </a:r>
            <a:endParaRPr lang="en-IT" dirty="0"/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B3BA692F-D955-BF49-B773-B0C4A3B9B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62" y="383472"/>
            <a:ext cx="2416629" cy="5594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C4D03D21-22E2-A94D-8DD9-F385FE0A7486}"/>
              </a:ext>
            </a:extLst>
          </p:cNvPr>
          <p:cNvSpPr/>
          <p:nvPr/>
        </p:nvSpPr>
        <p:spPr>
          <a:xfrm>
            <a:off x="1271078" y="1415453"/>
            <a:ext cx="301105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1500" b="1" dirty="0">
                <a:solidFill>
                  <a:schemeClr val="dk1"/>
                </a:solidFill>
              </a:rPr>
              <a:t>Quesiti del questionario di usabilità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61913EE-8E18-7544-8154-58674F2B1722}"/>
              </a:ext>
            </a:extLst>
          </p:cNvPr>
          <p:cNvSpPr txBox="1"/>
          <p:nvPr/>
        </p:nvSpPr>
        <p:spPr>
          <a:xfrm>
            <a:off x="0" y="1856026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Q1. Penso che mi piacerebbe usare questo gioco tantissimo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C3445890-8014-6B42-8ACE-E2EACED58BBD}"/>
              </a:ext>
            </a:extLst>
          </p:cNvPr>
          <p:cNvSpPr txBox="1"/>
          <p:nvPr/>
        </p:nvSpPr>
        <p:spPr>
          <a:xfrm>
            <a:off x="0" y="213751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Q2. Il gioco era troppo difficile, non mi sono divertito/a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620E010-B0DE-1D4B-A5B1-5D38F48361B2}"/>
              </a:ext>
            </a:extLst>
          </p:cNvPr>
          <p:cNvSpPr txBox="1"/>
          <p:nvPr/>
        </p:nvSpPr>
        <p:spPr>
          <a:xfrm>
            <a:off x="0" y="244183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Q3. Mi sono divertito/a mentre giocavo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BF72BCC-332D-D64F-A33B-458CEEC0EDF9}"/>
              </a:ext>
            </a:extLst>
          </p:cNvPr>
          <p:cNvSpPr txBox="1"/>
          <p:nvPr/>
        </p:nvSpPr>
        <p:spPr>
          <a:xfrm>
            <a:off x="0" y="273029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Q4. Per giocare avevo bisogno che mi spiegassero sempre cosa fare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8062185C-6DF6-0749-985A-3BCA250C98F8}"/>
              </a:ext>
            </a:extLst>
          </p:cNvPr>
          <p:cNvSpPr txBox="1"/>
          <p:nvPr/>
        </p:nvSpPr>
        <p:spPr>
          <a:xfrm>
            <a:off x="0" y="303510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Q5. Ho capito subito come si gioca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60BF18-B37B-BF4A-9BB9-0B222BEEDB25}"/>
              </a:ext>
            </a:extLst>
          </p:cNvPr>
          <p:cNvSpPr txBox="1"/>
          <p:nvPr/>
        </p:nvSpPr>
        <p:spPr>
          <a:xfrm>
            <a:off x="0" y="334104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Q6. Non ho capito bene tutte le regole del gioco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C62A8945-7095-6049-9A74-AFAD5D1B7A11}"/>
              </a:ext>
            </a:extLst>
          </p:cNvPr>
          <p:cNvSpPr txBox="1"/>
          <p:nvPr/>
        </p:nvSpPr>
        <p:spPr>
          <a:xfrm>
            <a:off x="0" y="362878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Q7. Secondo me i miei compagni sono in grado di giocare 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DE27978-4386-6747-B926-3442672BD15D}"/>
              </a:ext>
            </a:extLst>
          </p:cNvPr>
          <p:cNvSpPr txBox="1"/>
          <p:nvPr/>
        </p:nvSpPr>
        <p:spPr>
          <a:xfrm>
            <a:off x="0" y="393223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Q8. Mi sono annoiato/a mentre giocavo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1E17FC00-0B4F-6C45-8CDD-E85F360CC70A}"/>
              </a:ext>
            </a:extLst>
          </p:cNvPr>
          <p:cNvSpPr txBox="1"/>
          <p:nvPr/>
        </p:nvSpPr>
        <p:spPr>
          <a:xfrm>
            <a:off x="0" y="4213729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Q9. Il gioco era divertente e l’ho finito subito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DC22C74-A260-E34E-86E6-60D5A5F6CF64}"/>
              </a:ext>
            </a:extLst>
          </p:cNvPr>
          <p:cNvSpPr txBox="1"/>
          <p:nvPr/>
        </p:nvSpPr>
        <p:spPr>
          <a:xfrm>
            <a:off x="0" y="451622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Q10. Senza una spiegazione non sarei riuscito/a a giocare</a:t>
            </a:r>
          </a:p>
        </p:txBody>
      </p:sp>
    </p:spTree>
    <p:extLst>
      <p:ext uri="{BB962C8B-B14F-4D97-AF65-F5344CB8AC3E}">
        <p14:creationId xmlns:p14="http://schemas.microsoft.com/office/powerpoint/2010/main" val="1621692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Syllable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Questionari di Usabilità per Bambini</a:t>
            </a:r>
            <a:endParaRPr lang="en-IT" dirty="0"/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B3BA692F-D955-BF49-B773-B0C4A3B9B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62" y="383472"/>
            <a:ext cx="2416629" cy="5594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graphicFrame>
        <p:nvGraphicFramePr>
          <p:cNvPr id="18" name="Grafico 17">
            <a:extLst>
              <a:ext uri="{FF2B5EF4-FFF2-40B4-BE49-F238E27FC236}">
                <a16:creationId xmlns:a16="http://schemas.microsoft.com/office/drawing/2014/main" id="{CE987277-8E99-CF44-9E05-D23EFECCBB3B}"/>
              </a:ext>
            </a:extLst>
          </p:cNvPr>
          <p:cNvGraphicFramePr>
            <a:graphicFrameLocks/>
          </p:cNvGraphicFramePr>
          <p:nvPr/>
        </p:nvGraphicFramePr>
        <p:xfrm>
          <a:off x="4275088" y="1703575"/>
          <a:ext cx="4572000" cy="36970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69849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2375AE9-D01A-4AF8-B85F-B66EC6C1E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337" y="1270660"/>
            <a:ext cx="8678663" cy="519552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it-IT" dirty="0"/>
              <a:t>Scaletta</a:t>
            </a:r>
          </a:p>
          <a:p>
            <a:pPr marL="0" indent="0">
              <a:buNone/>
            </a:pPr>
            <a:endParaRPr lang="it-IT" dirty="0"/>
          </a:p>
          <a:p>
            <a:r>
              <a:rPr lang="it-IT" dirty="0"/>
              <a:t>Contesto (noi facciamo un </a:t>
            </a:r>
            <a:r>
              <a:rPr lang="it-IT" dirty="0" err="1"/>
              <a:t>serious</a:t>
            </a:r>
            <a:r>
              <a:rPr lang="it-IT" dirty="0"/>
              <a:t> game per DSA)</a:t>
            </a:r>
          </a:p>
          <a:p>
            <a:r>
              <a:rPr lang="it-IT" dirty="0"/>
              <a:t>Riassunto metodi </a:t>
            </a:r>
          </a:p>
          <a:p>
            <a:r>
              <a:rPr lang="it-IT" dirty="0"/>
              <a:t>Progressi----</a:t>
            </a:r>
            <a:r>
              <a:rPr lang="it-IT" dirty="0">
                <a:sym typeface="Wingdings" panose="05000000000000000000" pitchFamily="2" charset="2"/>
              </a:rPr>
              <a:t> con </a:t>
            </a:r>
            <a:r>
              <a:rPr lang="it-IT" dirty="0" err="1">
                <a:sym typeface="Wingdings" panose="05000000000000000000" pitchFamily="2" charset="2"/>
              </a:rPr>
              <a:t>unity</a:t>
            </a:r>
            <a:endParaRPr lang="it-IT" dirty="0">
              <a:sym typeface="Wingdings" panose="05000000000000000000" pitchFamily="2" charset="2"/>
            </a:endParaRPr>
          </a:p>
          <a:p>
            <a:endParaRPr lang="it-IT" dirty="0">
              <a:solidFill>
                <a:schemeClr val="accent1">
                  <a:lumMod val="75000"/>
                </a:schemeClr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Video dell’applicazione che va (sorta di gif) Euristiche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number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 game gioco (game design) (video intero, velocizzato nelle parti inutili)</a:t>
            </a:r>
          </a:p>
          <a:p>
            <a:endParaRPr lang="it-IT" dirty="0">
              <a:solidFill>
                <a:schemeClr val="accent1">
                  <a:lumMod val="75000"/>
                </a:schemeClr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rgbClr val="C00000"/>
                </a:solidFill>
                <a:sym typeface="Wingdings" panose="05000000000000000000" pitchFamily="2" charset="2"/>
              </a:rPr>
              <a:t>Video dell’applicazione che va (sorta di gif)</a:t>
            </a:r>
          </a:p>
          <a:p>
            <a:endParaRPr lang="it-IT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rgbClr val="C00000"/>
                </a:solidFill>
                <a:sym typeface="Wingdings" panose="05000000000000000000" pitchFamily="2" charset="2"/>
              </a:rPr>
              <a:t>Questionari (descrizione di a chi ha fatto i questionari, quando e grafici dei risultati)</a:t>
            </a:r>
          </a:p>
          <a:p>
            <a:endParaRPr lang="it-IT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r>
              <a:rPr lang="it-IT" dirty="0">
                <a:solidFill>
                  <a:srgbClr val="C00000"/>
                </a:solidFill>
                <a:sym typeface="Wingdings" panose="05000000000000000000" pitchFamily="2" charset="2"/>
              </a:rPr>
              <a:t>Commenti e progetti futuri (difficoltà riscontrate)</a:t>
            </a:r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FC79587-6D1B-49E8-899A-2BEABAE5BCD7}"/>
              </a:ext>
            </a:extLst>
          </p:cNvPr>
          <p:cNvSpPr txBox="1"/>
          <p:nvPr/>
        </p:nvSpPr>
        <p:spPr>
          <a:xfrm>
            <a:off x="7655278" y="259645"/>
            <a:ext cx="223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C00000"/>
                </a:solidFill>
              </a:rPr>
              <a:t>Syllable</a:t>
            </a:r>
            <a:r>
              <a:rPr lang="it-IT" dirty="0">
                <a:solidFill>
                  <a:srgbClr val="C00000"/>
                </a:solidFill>
              </a:rPr>
              <a:t> game </a:t>
            </a:r>
          </a:p>
          <a:p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Number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Game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64FB242-2814-4B1C-BBA8-985E3E31BCA6}"/>
              </a:ext>
            </a:extLst>
          </p:cNvPr>
          <p:cNvSpPr txBox="1"/>
          <p:nvPr/>
        </p:nvSpPr>
        <p:spPr>
          <a:xfrm>
            <a:off x="2527074" y="106397"/>
            <a:ext cx="132053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800" dirty="0"/>
              <a:t>Interesse dei eserciziari classici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266A8FD-CE2B-40A5-896B-DE24F3C097BA}"/>
              </a:ext>
            </a:extLst>
          </p:cNvPr>
          <p:cNvSpPr txBox="1"/>
          <p:nvPr/>
        </p:nvSpPr>
        <p:spPr>
          <a:xfrm>
            <a:off x="1706894" y="46474"/>
            <a:ext cx="1100512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700" dirty="0"/>
              <a:t>Attenzione ai disturbi specifici dell’apprendimento (DSA)…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5505487-30FE-46B2-86DA-901EDE76F9AC}"/>
              </a:ext>
            </a:extLst>
          </p:cNvPr>
          <p:cNvSpPr txBox="1"/>
          <p:nvPr/>
        </p:nvSpPr>
        <p:spPr>
          <a:xfrm>
            <a:off x="3847610" y="293706"/>
            <a:ext cx="123929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600" dirty="0"/>
              <a:t>Accessibilità a dispositivi </a:t>
            </a:r>
            <a:r>
              <a:rPr lang="it-IT" sz="600" dirty="0" err="1"/>
              <a:t>elettronic</a:t>
            </a:r>
            <a:r>
              <a:rPr lang="it-IT" sz="600" dirty="0"/>
              <a:t>…i</a:t>
            </a:r>
          </a:p>
        </p:txBody>
      </p:sp>
    </p:spTree>
    <p:extLst>
      <p:ext uri="{BB962C8B-B14F-4D97-AF65-F5344CB8AC3E}">
        <p14:creationId xmlns:p14="http://schemas.microsoft.com/office/powerpoint/2010/main" val="2039027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Syllable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Questionari di Usabilità per Bambini</a:t>
            </a:r>
            <a:endParaRPr lang="en-IT" dirty="0"/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B3BA692F-D955-BF49-B773-B0C4A3B9B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62" y="383472"/>
            <a:ext cx="2416629" cy="5594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C4D03D21-22E2-A94D-8DD9-F385FE0A7486}"/>
              </a:ext>
            </a:extLst>
          </p:cNvPr>
          <p:cNvSpPr/>
          <p:nvPr/>
        </p:nvSpPr>
        <p:spPr>
          <a:xfrm>
            <a:off x="1271078" y="1415453"/>
            <a:ext cx="301105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1500" b="1" dirty="0">
                <a:solidFill>
                  <a:schemeClr val="dk1"/>
                </a:solidFill>
              </a:rPr>
              <a:t>Quesiti del questionario di usabilità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7B34F512-40D3-6847-9C7B-44102F3C37EB}"/>
              </a:ext>
            </a:extLst>
          </p:cNvPr>
          <p:cNvGrpSpPr/>
          <p:nvPr/>
        </p:nvGrpSpPr>
        <p:grpSpPr>
          <a:xfrm>
            <a:off x="4275088" y="1415453"/>
            <a:ext cx="4572000" cy="4226077"/>
            <a:chOff x="4572000" y="1413262"/>
            <a:chExt cx="4572000" cy="4226077"/>
          </a:xfrm>
        </p:grpSpPr>
        <p:grpSp>
          <p:nvGrpSpPr>
            <p:cNvPr id="9" name="Gruppo 8">
              <a:extLst>
                <a:ext uri="{FF2B5EF4-FFF2-40B4-BE49-F238E27FC236}">
                  <a16:creationId xmlns:a16="http://schemas.microsoft.com/office/drawing/2014/main" id="{E2C73EC5-58D4-D14A-8DA8-A1CCF76274E6}"/>
                </a:ext>
              </a:extLst>
            </p:cNvPr>
            <p:cNvGrpSpPr/>
            <p:nvPr/>
          </p:nvGrpSpPr>
          <p:grpSpPr>
            <a:xfrm>
              <a:off x="4572000" y="1701384"/>
              <a:ext cx="4572000" cy="3937955"/>
              <a:chOff x="4520841" y="1593320"/>
              <a:chExt cx="4572000" cy="3936063"/>
            </a:xfrm>
          </p:grpSpPr>
          <p:sp>
            <p:nvSpPr>
              <p:cNvPr id="61" name="Rettangolo 60">
                <a:extLst>
                  <a:ext uri="{FF2B5EF4-FFF2-40B4-BE49-F238E27FC236}">
                    <a16:creationId xmlns:a16="http://schemas.microsoft.com/office/drawing/2014/main" id="{E25BE203-0AFC-4244-9F86-74F7A4579CE9}"/>
                  </a:ext>
                </a:extLst>
              </p:cNvPr>
              <p:cNvSpPr/>
              <p:nvPr/>
            </p:nvSpPr>
            <p:spPr>
              <a:xfrm>
                <a:off x="5412389" y="5283280"/>
                <a:ext cx="3011053" cy="2461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/>
                <a:r>
                  <a:rPr lang="it-IT" sz="1000" i="1" dirty="0">
                    <a:solidFill>
                      <a:schemeClr val="dk1"/>
                    </a:solidFill>
                  </a:rPr>
                  <a:t>Sondaggio condotto su 7 bambini frequentati classe 3a</a:t>
                </a:r>
              </a:p>
            </p:txBody>
          </p:sp>
          <p:graphicFrame>
            <p:nvGraphicFramePr>
              <p:cNvPr id="18" name="Grafico 17">
                <a:extLst>
                  <a:ext uri="{FF2B5EF4-FFF2-40B4-BE49-F238E27FC236}">
                    <a16:creationId xmlns:a16="http://schemas.microsoft.com/office/drawing/2014/main" id="{CE987277-8E99-CF44-9E05-D23EFECCBB3B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520841" y="1593320"/>
              <a:ext cx="4572000" cy="3695301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</p:grpSp>
        <p:sp>
          <p:nvSpPr>
            <p:cNvPr id="34" name="Rettangolo 33">
              <a:extLst>
                <a:ext uri="{FF2B5EF4-FFF2-40B4-BE49-F238E27FC236}">
                  <a16:creationId xmlns:a16="http://schemas.microsoft.com/office/drawing/2014/main" id="{F88C2054-15C3-8942-B329-18AC86672377}"/>
                </a:ext>
              </a:extLst>
            </p:cNvPr>
            <p:cNvSpPr/>
            <p:nvPr/>
          </p:nvSpPr>
          <p:spPr>
            <a:xfrm>
              <a:off x="4794270" y="1413262"/>
              <a:ext cx="4295400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 sz="1400" b="0" i="0" u="none" strike="noStrike" kern="1200" spc="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it-IT" sz="15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Questionario di usabilità bambini 3a elementare</a:t>
              </a:r>
            </a:p>
          </p:txBody>
        </p:sp>
      </p:grp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61913EE-8E18-7544-8154-58674F2B1722}"/>
              </a:ext>
            </a:extLst>
          </p:cNvPr>
          <p:cNvSpPr txBox="1"/>
          <p:nvPr/>
        </p:nvSpPr>
        <p:spPr>
          <a:xfrm>
            <a:off x="0" y="1856026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Q1. Penso che mi piacerebbe usare questo gioco tantissimo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C3445890-8014-6B42-8ACE-E2EACED58BBD}"/>
              </a:ext>
            </a:extLst>
          </p:cNvPr>
          <p:cNvSpPr txBox="1"/>
          <p:nvPr/>
        </p:nvSpPr>
        <p:spPr>
          <a:xfrm>
            <a:off x="0" y="213751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Q2. Il gioco era troppo difficile, non mi sono divertito/a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620E010-B0DE-1D4B-A5B1-5D38F48361B2}"/>
              </a:ext>
            </a:extLst>
          </p:cNvPr>
          <p:cNvSpPr txBox="1"/>
          <p:nvPr/>
        </p:nvSpPr>
        <p:spPr>
          <a:xfrm>
            <a:off x="0" y="244183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Q3. Mi sono divertito/a mentre giocavo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BF72BCC-332D-D64F-A33B-458CEEC0EDF9}"/>
              </a:ext>
            </a:extLst>
          </p:cNvPr>
          <p:cNvSpPr txBox="1"/>
          <p:nvPr/>
        </p:nvSpPr>
        <p:spPr>
          <a:xfrm>
            <a:off x="0" y="273029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Q4. Per giocare avevo bisogno che mi spiegassero sempre cosa fare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8062185C-6DF6-0749-985A-3BCA250C98F8}"/>
              </a:ext>
            </a:extLst>
          </p:cNvPr>
          <p:cNvSpPr txBox="1"/>
          <p:nvPr/>
        </p:nvSpPr>
        <p:spPr>
          <a:xfrm>
            <a:off x="0" y="303510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Q5. Ho capito subito come si gioca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60BF18-B37B-BF4A-9BB9-0B222BEEDB25}"/>
              </a:ext>
            </a:extLst>
          </p:cNvPr>
          <p:cNvSpPr txBox="1"/>
          <p:nvPr/>
        </p:nvSpPr>
        <p:spPr>
          <a:xfrm>
            <a:off x="0" y="334104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Q6. Non ho capito bene tutte le regole del gioco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C62A8945-7095-6049-9A74-AFAD5D1B7A11}"/>
              </a:ext>
            </a:extLst>
          </p:cNvPr>
          <p:cNvSpPr txBox="1"/>
          <p:nvPr/>
        </p:nvSpPr>
        <p:spPr>
          <a:xfrm>
            <a:off x="0" y="362878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Q7. Secondo me i miei compagni sono in grado di giocare 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DE27978-4386-6747-B926-3442672BD15D}"/>
              </a:ext>
            </a:extLst>
          </p:cNvPr>
          <p:cNvSpPr txBox="1"/>
          <p:nvPr/>
        </p:nvSpPr>
        <p:spPr>
          <a:xfrm>
            <a:off x="0" y="393223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Q8. Mi sono annoiato/a mentre giocavo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1E17FC00-0B4F-6C45-8CDD-E85F360CC70A}"/>
              </a:ext>
            </a:extLst>
          </p:cNvPr>
          <p:cNvSpPr txBox="1"/>
          <p:nvPr/>
        </p:nvSpPr>
        <p:spPr>
          <a:xfrm>
            <a:off x="0" y="4213729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Q9. Il gioco era divertente e l’ho finito subito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DC22C74-A260-E34E-86E6-60D5A5F6CF64}"/>
              </a:ext>
            </a:extLst>
          </p:cNvPr>
          <p:cNvSpPr txBox="1"/>
          <p:nvPr/>
        </p:nvSpPr>
        <p:spPr>
          <a:xfrm>
            <a:off x="0" y="451622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Q10. Senza una spiegazione non sarei riuscito/a a giocare</a:t>
            </a:r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03C85FB5-94C3-AB4C-B654-0B71DE94F955}"/>
              </a:ext>
            </a:extLst>
          </p:cNvPr>
          <p:cNvGrpSpPr/>
          <p:nvPr/>
        </p:nvGrpSpPr>
        <p:grpSpPr>
          <a:xfrm>
            <a:off x="894640" y="5225024"/>
            <a:ext cx="3763928" cy="636278"/>
            <a:chOff x="382770" y="4318494"/>
            <a:chExt cx="3763928" cy="636278"/>
          </a:xfrm>
        </p:grpSpPr>
        <p:sp>
          <p:nvSpPr>
            <p:cNvPr id="33" name="Rettangolo 32">
              <a:extLst>
                <a:ext uri="{FF2B5EF4-FFF2-40B4-BE49-F238E27FC236}">
                  <a16:creationId xmlns:a16="http://schemas.microsoft.com/office/drawing/2014/main" id="{940023FE-634E-8048-9B4E-E7C9C3DF955D}"/>
                </a:ext>
              </a:extLst>
            </p:cNvPr>
            <p:cNvSpPr/>
            <p:nvPr/>
          </p:nvSpPr>
          <p:spPr>
            <a:xfrm>
              <a:off x="382771" y="4784652"/>
              <a:ext cx="3763927" cy="1701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Rettangolo 35">
              <a:extLst>
                <a:ext uri="{FF2B5EF4-FFF2-40B4-BE49-F238E27FC236}">
                  <a16:creationId xmlns:a16="http://schemas.microsoft.com/office/drawing/2014/main" id="{BA524462-3B4E-594F-9C50-CF2421822E4F}"/>
                </a:ext>
              </a:extLst>
            </p:cNvPr>
            <p:cNvSpPr/>
            <p:nvPr/>
          </p:nvSpPr>
          <p:spPr>
            <a:xfrm>
              <a:off x="759207" y="4318494"/>
              <a:ext cx="3011053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it-IT" sz="1500" b="1" dirty="0">
                  <a:solidFill>
                    <a:schemeClr val="dk1"/>
                  </a:solidFill>
                </a:rPr>
                <a:t>Linea temporale acquisizione dati</a:t>
              </a:r>
            </a:p>
          </p:txBody>
        </p:sp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98F160A7-7CF9-5E45-8594-D37215588B97}"/>
                </a:ext>
              </a:extLst>
            </p:cNvPr>
            <p:cNvSpPr/>
            <p:nvPr/>
          </p:nvSpPr>
          <p:spPr>
            <a:xfrm>
              <a:off x="382770" y="4784652"/>
              <a:ext cx="1318440" cy="17012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1570632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Syllable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Questionari di Usabilità per Bambini</a:t>
            </a:r>
            <a:endParaRPr lang="en-IT" dirty="0"/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B3BA692F-D955-BF49-B773-B0C4A3B9B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62" y="383472"/>
            <a:ext cx="2416629" cy="5594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C4D03D21-22E2-A94D-8DD9-F385FE0A7486}"/>
              </a:ext>
            </a:extLst>
          </p:cNvPr>
          <p:cNvSpPr/>
          <p:nvPr/>
        </p:nvSpPr>
        <p:spPr>
          <a:xfrm>
            <a:off x="1271078" y="1415453"/>
            <a:ext cx="301105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1500" b="1" dirty="0">
                <a:solidFill>
                  <a:schemeClr val="dk1"/>
                </a:solidFill>
              </a:rPr>
              <a:t>Quesiti del questionario di usabilità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7B34F512-40D3-6847-9C7B-44102F3C37EB}"/>
              </a:ext>
            </a:extLst>
          </p:cNvPr>
          <p:cNvGrpSpPr/>
          <p:nvPr/>
        </p:nvGrpSpPr>
        <p:grpSpPr>
          <a:xfrm>
            <a:off x="4497358" y="1415453"/>
            <a:ext cx="4295400" cy="4252000"/>
            <a:chOff x="4794270" y="1413262"/>
            <a:chExt cx="4295400" cy="4252000"/>
          </a:xfrm>
        </p:grpSpPr>
        <p:sp>
          <p:nvSpPr>
            <p:cNvPr id="61" name="Rettangolo 60">
              <a:extLst>
                <a:ext uri="{FF2B5EF4-FFF2-40B4-BE49-F238E27FC236}">
                  <a16:creationId xmlns:a16="http://schemas.microsoft.com/office/drawing/2014/main" id="{E25BE203-0AFC-4244-9F86-74F7A4579CE9}"/>
                </a:ext>
              </a:extLst>
            </p:cNvPr>
            <p:cNvSpPr/>
            <p:nvPr/>
          </p:nvSpPr>
          <p:spPr>
            <a:xfrm>
              <a:off x="5463548" y="5393123"/>
              <a:ext cx="3011053" cy="2721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it-IT" sz="1000" i="1" dirty="0">
                  <a:solidFill>
                    <a:schemeClr val="dk1"/>
                  </a:solidFill>
                </a:rPr>
                <a:t>Sondaggio condotto su 7 bambini frequentati classe 1a</a:t>
              </a:r>
            </a:p>
          </p:txBody>
        </p:sp>
        <p:sp>
          <p:nvSpPr>
            <p:cNvPr id="34" name="Rettangolo 33">
              <a:extLst>
                <a:ext uri="{FF2B5EF4-FFF2-40B4-BE49-F238E27FC236}">
                  <a16:creationId xmlns:a16="http://schemas.microsoft.com/office/drawing/2014/main" id="{F88C2054-15C3-8942-B329-18AC86672377}"/>
                </a:ext>
              </a:extLst>
            </p:cNvPr>
            <p:cNvSpPr/>
            <p:nvPr/>
          </p:nvSpPr>
          <p:spPr>
            <a:xfrm>
              <a:off x="4794270" y="1413262"/>
              <a:ext cx="4295400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 sz="1400" b="0" i="0" u="none" strike="noStrike" kern="1200" spc="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it-IT" sz="15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Questionario di usabilità bambini 1a elementare</a:t>
              </a:r>
            </a:p>
          </p:txBody>
        </p:sp>
      </p:grpSp>
      <p:graphicFrame>
        <p:nvGraphicFramePr>
          <p:cNvPr id="41" name="Grafico 40">
            <a:extLst>
              <a:ext uri="{FF2B5EF4-FFF2-40B4-BE49-F238E27FC236}">
                <a16:creationId xmlns:a16="http://schemas.microsoft.com/office/drawing/2014/main" id="{74B471C3-B52F-E141-928D-42A05A2FA6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9231882"/>
              </p:ext>
            </p:extLst>
          </p:nvPr>
        </p:nvGraphicFramePr>
        <p:xfrm>
          <a:off x="4275087" y="1703575"/>
          <a:ext cx="4572001" cy="36970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61913EE-8E18-7544-8154-58674F2B1722}"/>
              </a:ext>
            </a:extLst>
          </p:cNvPr>
          <p:cNvSpPr txBox="1"/>
          <p:nvPr/>
        </p:nvSpPr>
        <p:spPr>
          <a:xfrm>
            <a:off x="0" y="1856026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Q1. Penso che mi piacerebbe usare questo gioco tantissimo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C3445890-8014-6B42-8ACE-E2EACED58BBD}"/>
              </a:ext>
            </a:extLst>
          </p:cNvPr>
          <p:cNvSpPr txBox="1"/>
          <p:nvPr/>
        </p:nvSpPr>
        <p:spPr>
          <a:xfrm>
            <a:off x="0" y="213751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Q2. Il gioco era troppo difficile, non mi sono divertito/a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620E010-B0DE-1D4B-A5B1-5D38F48361B2}"/>
              </a:ext>
            </a:extLst>
          </p:cNvPr>
          <p:cNvSpPr txBox="1"/>
          <p:nvPr/>
        </p:nvSpPr>
        <p:spPr>
          <a:xfrm>
            <a:off x="0" y="244183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Q3. Mi sono divertito/a mentre giocavo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BF72BCC-332D-D64F-A33B-458CEEC0EDF9}"/>
              </a:ext>
            </a:extLst>
          </p:cNvPr>
          <p:cNvSpPr txBox="1"/>
          <p:nvPr/>
        </p:nvSpPr>
        <p:spPr>
          <a:xfrm>
            <a:off x="0" y="273029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Q4. Per giocare avevo bisogno che mi spiegassero sempre cosa fare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8062185C-6DF6-0749-985A-3BCA250C98F8}"/>
              </a:ext>
            </a:extLst>
          </p:cNvPr>
          <p:cNvSpPr txBox="1"/>
          <p:nvPr/>
        </p:nvSpPr>
        <p:spPr>
          <a:xfrm>
            <a:off x="0" y="303510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Q5. Ho capito subito come si gioca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60BF18-B37B-BF4A-9BB9-0B222BEEDB25}"/>
              </a:ext>
            </a:extLst>
          </p:cNvPr>
          <p:cNvSpPr txBox="1"/>
          <p:nvPr/>
        </p:nvSpPr>
        <p:spPr>
          <a:xfrm>
            <a:off x="0" y="334104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Q6. Non ho capito bene tutte le regole del gioco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C62A8945-7095-6049-9A74-AFAD5D1B7A11}"/>
              </a:ext>
            </a:extLst>
          </p:cNvPr>
          <p:cNvSpPr txBox="1"/>
          <p:nvPr/>
        </p:nvSpPr>
        <p:spPr>
          <a:xfrm>
            <a:off x="0" y="362878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Q7. Secondo me i miei compagni sono in grado di giocare 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DE27978-4386-6747-B926-3442672BD15D}"/>
              </a:ext>
            </a:extLst>
          </p:cNvPr>
          <p:cNvSpPr txBox="1"/>
          <p:nvPr/>
        </p:nvSpPr>
        <p:spPr>
          <a:xfrm>
            <a:off x="0" y="393223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Q8. Mi sono annoiato/a mentre giocavo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1E17FC00-0B4F-6C45-8CDD-E85F360CC70A}"/>
              </a:ext>
            </a:extLst>
          </p:cNvPr>
          <p:cNvSpPr txBox="1"/>
          <p:nvPr/>
        </p:nvSpPr>
        <p:spPr>
          <a:xfrm>
            <a:off x="0" y="4213729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Q9. Il gioco era divertente e l’ho finito subito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DC22C74-A260-E34E-86E6-60D5A5F6CF64}"/>
              </a:ext>
            </a:extLst>
          </p:cNvPr>
          <p:cNvSpPr txBox="1"/>
          <p:nvPr/>
        </p:nvSpPr>
        <p:spPr>
          <a:xfrm>
            <a:off x="0" y="451622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Q10. Senza una spiegazione non sarei riuscito/a a giocare</a:t>
            </a:r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03C85FB5-94C3-AB4C-B654-0B71DE94F955}"/>
              </a:ext>
            </a:extLst>
          </p:cNvPr>
          <p:cNvGrpSpPr/>
          <p:nvPr/>
        </p:nvGrpSpPr>
        <p:grpSpPr>
          <a:xfrm>
            <a:off x="894639" y="5225024"/>
            <a:ext cx="3763929" cy="636278"/>
            <a:chOff x="382769" y="4318494"/>
            <a:chExt cx="3763929" cy="636278"/>
          </a:xfrm>
        </p:grpSpPr>
        <p:sp>
          <p:nvSpPr>
            <p:cNvPr id="33" name="Rettangolo 32">
              <a:extLst>
                <a:ext uri="{FF2B5EF4-FFF2-40B4-BE49-F238E27FC236}">
                  <a16:creationId xmlns:a16="http://schemas.microsoft.com/office/drawing/2014/main" id="{940023FE-634E-8048-9B4E-E7C9C3DF955D}"/>
                </a:ext>
              </a:extLst>
            </p:cNvPr>
            <p:cNvSpPr/>
            <p:nvPr/>
          </p:nvSpPr>
          <p:spPr>
            <a:xfrm>
              <a:off x="382771" y="4784652"/>
              <a:ext cx="3763927" cy="1701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Rettangolo 35">
              <a:extLst>
                <a:ext uri="{FF2B5EF4-FFF2-40B4-BE49-F238E27FC236}">
                  <a16:creationId xmlns:a16="http://schemas.microsoft.com/office/drawing/2014/main" id="{BA524462-3B4E-594F-9C50-CF2421822E4F}"/>
                </a:ext>
              </a:extLst>
            </p:cNvPr>
            <p:cNvSpPr/>
            <p:nvPr/>
          </p:nvSpPr>
          <p:spPr>
            <a:xfrm>
              <a:off x="759207" y="4318494"/>
              <a:ext cx="3011053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it-IT" sz="1500" b="1" dirty="0">
                  <a:solidFill>
                    <a:schemeClr val="dk1"/>
                  </a:solidFill>
                </a:rPr>
                <a:t>Linea temporale acquisizione dati</a:t>
              </a:r>
            </a:p>
          </p:txBody>
        </p:sp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98F160A7-7CF9-5E45-8594-D37215588B97}"/>
                </a:ext>
              </a:extLst>
            </p:cNvPr>
            <p:cNvSpPr/>
            <p:nvPr/>
          </p:nvSpPr>
          <p:spPr>
            <a:xfrm>
              <a:off x="382769" y="4784652"/>
              <a:ext cx="2295601" cy="17012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4812853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Syllable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Questionari di Usabilità per Bambini</a:t>
            </a:r>
            <a:endParaRPr lang="en-IT" dirty="0"/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B3BA692F-D955-BF49-B773-B0C4A3B9B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62" y="383472"/>
            <a:ext cx="2416629" cy="5594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C4D03D21-22E2-A94D-8DD9-F385FE0A7486}"/>
              </a:ext>
            </a:extLst>
          </p:cNvPr>
          <p:cNvSpPr/>
          <p:nvPr/>
        </p:nvSpPr>
        <p:spPr>
          <a:xfrm>
            <a:off x="1271078" y="1415453"/>
            <a:ext cx="301105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1500" b="1" dirty="0">
                <a:solidFill>
                  <a:schemeClr val="dk1"/>
                </a:solidFill>
              </a:rPr>
              <a:t>Quesiti del questionario di usabilità</a:t>
            </a:r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7B34F512-40D3-6847-9C7B-44102F3C37EB}"/>
              </a:ext>
            </a:extLst>
          </p:cNvPr>
          <p:cNvGrpSpPr/>
          <p:nvPr/>
        </p:nvGrpSpPr>
        <p:grpSpPr>
          <a:xfrm>
            <a:off x="4497358" y="1415453"/>
            <a:ext cx="4295400" cy="4226077"/>
            <a:chOff x="4794270" y="1413262"/>
            <a:chExt cx="4295400" cy="4226077"/>
          </a:xfrm>
        </p:grpSpPr>
        <p:sp>
          <p:nvSpPr>
            <p:cNvPr id="61" name="Rettangolo 60">
              <a:extLst>
                <a:ext uri="{FF2B5EF4-FFF2-40B4-BE49-F238E27FC236}">
                  <a16:creationId xmlns:a16="http://schemas.microsoft.com/office/drawing/2014/main" id="{E25BE203-0AFC-4244-9F86-74F7A4579CE9}"/>
                </a:ext>
              </a:extLst>
            </p:cNvPr>
            <p:cNvSpPr/>
            <p:nvPr/>
          </p:nvSpPr>
          <p:spPr>
            <a:xfrm>
              <a:off x="5463548" y="5393118"/>
              <a:ext cx="3011053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it-IT" sz="1000" i="1" dirty="0">
                  <a:solidFill>
                    <a:schemeClr val="dk1"/>
                  </a:solidFill>
                </a:rPr>
                <a:t>Sondaggio condotto su ? bambini frequentati classe 2a</a:t>
              </a:r>
            </a:p>
          </p:txBody>
        </p:sp>
        <p:sp>
          <p:nvSpPr>
            <p:cNvPr id="34" name="Rettangolo 33">
              <a:extLst>
                <a:ext uri="{FF2B5EF4-FFF2-40B4-BE49-F238E27FC236}">
                  <a16:creationId xmlns:a16="http://schemas.microsoft.com/office/drawing/2014/main" id="{F88C2054-15C3-8942-B329-18AC86672377}"/>
                </a:ext>
              </a:extLst>
            </p:cNvPr>
            <p:cNvSpPr/>
            <p:nvPr/>
          </p:nvSpPr>
          <p:spPr>
            <a:xfrm>
              <a:off x="4794270" y="1413262"/>
              <a:ext cx="4295400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 sz="1400" b="0" i="0" u="none" strike="noStrike" kern="1200" spc="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it-IT" sz="15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Questionario di usabilità bambini 2a elementare</a:t>
              </a:r>
            </a:p>
          </p:txBody>
        </p:sp>
      </p:grp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61913EE-8E18-7544-8154-58674F2B1722}"/>
              </a:ext>
            </a:extLst>
          </p:cNvPr>
          <p:cNvSpPr txBox="1"/>
          <p:nvPr/>
        </p:nvSpPr>
        <p:spPr>
          <a:xfrm>
            <a:off x="0" y="1856026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Q1. Penso che mi piacerebbe usare questo gioco tantissimo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C3445890-8014-6B42-8ACE-E2EACED58BBD}"/>
              </a:ext>
            </a:extLst>
          </p:cNvPr>
          <p:cNvSpPr txBox="1"/>
          <p:nvPr/>
        </p:nvSpPr>
        <p:spPr>
          <a:xfrm>
            <a:off x="0" y="213751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Q2. Il gioco era troppo difficile, non mi sono divertito/a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620E010-B0DE-1D4B-A5B1-5D38F48361B2}"/>
              </a:ext>
            </a:extLst>
          </p:cNvPr>
          <p:cNvSpPr txBox="1"/>
          <p:nvPr/>
        </p:nvSpPr>
        <p:spPr>
          <a:xfrm>
            <a:off x="0" y="244183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Q3. Mi sono divertito/a mentre giocavo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BF72BCC-332D-D64F-A33B-458CEEC0EDF9}"/>
              </a:ext>
            </a:extLst>
          </p:cNvPr>
          <p:cNvSpPr txBox="1"/>
          <p:nvPr/>
        </p:nvSpPr>
        <p:spPr>
          <a:xfrm>
            <a:off x="0" y="273029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Q4. Per giocare avevo bisogno che mi spiegassero sempre cosa fare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8062185C-6DF6-0749-985A-3BCA250C98F8}"/>
              </a:ext>
            </a:extLst>
          </p:cNvPr>
          <p:cNvSpPr txBox="1"/>
          <p:nvPr/>
        </p:nvSpPr>
        <p:spPr>
          <a:xfrm>
            <a:off x="0" y="303510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Q5. Ho capito subito come si gioca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60BF18-B37B-BF4A-9BB9-0B222BEEDB25}"/>
              </a:ext>
            </a:extLst>
          </p:cNvPr>
          <p:cNvSpPr txBox="1"/>
          <p:nvPr/>
        </p:nvSpPr>
        <p:spPr>
          <a:xfrm>
            <a:off x="0" y="334104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Q6. Non ho capito bene tutte le regole del gioco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C62A8945-7095-6049-9A74-AFAD5D1B7A11}"/>
              </a:ext>
            </a:extLst>
          </p:cNvPr>
          <p:cNvSpPr txBox="1"/>
          <p:nvPr/>
        </p:nvSpPr>
        <p:spPr>
          <a:xfrm>
            <a:off x="0" y="362878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Q7. Secondo me i miei compagni sono in grado di giocare 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DE27978-4386-6747-B926-3442672BD15D}"/>
              </a:ext>
            </a:extLst>
          </p:cNvPr>
          <p:cNvSpPr txBox="1"/>
          <p:nvPr/>
        </p:nvSpPr>
        <p:spPr>
          <a:xfrm>
            <a:off x="0" y="393223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Q8. Mi sono annoiato/a mentre giocavo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1E17FC00-0B4F-6C45-8CDD-E85F360CC70A}"/>
              </a:ext>
            </a:extLst>
          </p:cNvPr>
          <p:cNvSpPr txBox="1"/>
          <p:nvPr/>
        </p:nvSpPr>
        <p:spPr>
          <a:xfrm>
            <a:off x="0" y="4213729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Q9. Il gioco era divertente e l’ho finito subito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DC22C74-A260-E34E-86E6-60D5A5F6CF64}"/>
              </a:ext>
            </a:extLst>
          </p:cNvPr>
          <p:cNvSpPr txBox="1"/>
          <p:nvPr/>
        </p:nvSpPr>
        <p:spPr>
          <a:xfrm>
            <a:off x="0" y="451622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Q10. Senza una spiegazione non sarei riuscito/a a giocare</a:t>
            </a:r>
          </a:p>
        </p:txBody>
      </p: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03C85FB5-94C3-AB4C-B654-0B71DE94F955}"/>
              </a:ext>
            </a:extLst>
          </p:cNvPr>
          <p:cNvGrpSpPr/>
          <p:nvPr/>
        </p:nvGrpSpPr>
        <p:grpSpPr>
          <a:xfrm>
            <a:off x="894639" y="5225024"/>
            <a:ext cx="3763929" cy="636278"/>
            <a:chOff x="382769" y="4318494"/>
            <a:chExt cx="3763929" cy="636278"/>
          </a:xfrm>
        </p:grpSpPr>
        <p:sp>
          <p:nvSpPr>
            <p:cNvPr id="33" name="Rettangolo 32">
              <a:extLst>
                <a:ext uri="{FF2B5EF4-FFF2-40B4-BE49-F238E27FC236}">
                  <a16:creationId xmlns:a16="http://schemas.microsoft.com/office/drawing/2014/main" id="{940023FE-634E-8048-9B4E-E7C9C3DF955D}"/>
                </a:ext>
              </a:extLst>
            </p:cNvPr>
            <p:cNvSpPr/>
            <p:nvPr/>
          </p:nvSpPr>
          <p:spPr>
            <a:xfrm>
              <a:off x="382771" y="4784652"/>
              <a:ext cx="3763927" cy="1701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Rettangolo 35">
              <a:extLst>
                <a:ext uri="{FF2B5EF4-FFF2-40B4-BE49-F238E27FC236}">
                  <a16:creationId xmlns:a16="http://schemas.microsoft.com/office/drawing/2014/main" id="{BA524462-3B4E-594F-9C50-CF2421822E4F}"/>
                </a:ext>
              </a:extLst>
            </p:cNvPr>
            <p:cNvSpPr/>
            <p:nvPr/>
          </p:nvSpPr>
          <p:spPr>
            <a:xfrm>
              <a:off x="759207" y="4318494"/>
              <a:ext cx="3011053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it-IT" sz="1500" b="1" dirty="0">
                  <a:solidFill>
                    <a:schemeClr val="dk1"/>
                  </a:solidFill>
                </a:rPr>
                <a:t>Linea temporale acquisizione dati</a:t>
              </a:r>
            </a:p>
          </p:txBody>
        </p:sp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98F160A7-7CF9-5E45-8594-D37215588B97}"/>
                </a:ext>
              </a:extLst>
            </p:cNvPr>
            <p:cNvSpPr/>
            <p:nvPr/>
          </p:nvSpPr>
          <p:spPr>
            <a:xfrm>
              <a:off x="382769" y="4784652"/>
              <a:ext cx="3763927" cy="17012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27688374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Syllable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Questionari di Usabilità per Bambini</a:t>
            </a:r>
            <a:endParaRPr lang="en-IT" dirty="0"/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B3BA692F-D955-BF49-B773-B0C4A3B9B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62" y="383472"/>
            <a:ext cx="2416629" cy="5594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63" name="CasellaDiTesto 62">
            <a:extLst>
              <a:ext uri="{FF2B5EF4-FFF2-40B4-BE49-F238E27FC236}">
                <a16:creationId xmlns:a16="http://schemas.microsoft.com/office/drawing/2014/main" id="{6CE9203C-524C-5945-ADE8-178A628D7BBA}"/>
              </a:ext>
            </a:extLst>
          </p:cNvPr>
          <p:cNvSpPr txBox="1"/>
          <p:nvPr/>
        </p:nvSpPr>
        <p:spPr>
          <a:xfrm>
            <a:off x="288521" y="5301906"/>
            <a:ext cx="2371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GRAFICO RIASSUNTIVO </a:t>
            </a:r>
          </a:p>
          <a:p>
            <a:r>
              <a:rPr lang="it-IT" dirty="0"/>
              <a:t>3 CLASSI</a:t>
            </a:r>
          </a:p>
        </p:txBody>
      </p:sp>
      <p:graphicFrame>
        <p:nvGraphicFramePr>
          <p:cNvPr id="14" name="Grafico 13">
            <a:extLst>
              <a:ext uri="{FF2B5EF4-FFF2-40B4-BE49-F238E27FC236}">
                <a16:creationId xmlns:a16="http://schemas.microsoft.com/office/drawing/2014/main" id="{2266110D-5D55-2848-8291-6000195C739B}"/>
              </a:ext>
            </a:extLst>
          </p:cNvPr>
          <p:cNvGraphicFramePr>
            <a:graphicFrameLocks/>
          </p:cNvGraphicFramePr>
          <p:nvPr/>
        </p:nvGraphicFramePr>
        <p:xfrm>
          <a:off x="4790055" y="1223872"/>
          <a:ext cx="4045848" cy="25424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02E19305-319B-3942-84A1-1D10EF56C7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0157463"/>
              </p:ext>
            </p:extLst>
          </p:nvPr>
        </p:nvGraphicFramePr>
        <p:xfrm>
          <a:off x="4579043" y="3532264"/>
          <a:ext cx="4581559" cy="2700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F73E165-AF61-0444-8B27-2B9D0BAFD22E}"/>
              </a:ext>
            </a:extLst>
          </p:cNvPr>
          <p:cNvSpPr txBox="1"/>
          <p:nvPr/>
        </p:nvSpPr>
        <p:spPr>
          <a:xfrm>
            <a:off x="198485" y="2171240"/>
            <a:ext cx="43805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Q1. Penso che mi piacerebbe usare questo gioco tantissimo</a:t>
            </a:r>
          </a:p>
          <a:p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Q2. Il gioco era troppo difficile, non mi sono divertito/a</a:t>
            </a:r>
          </a:p>
          <a:p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Q3. Mi sono divertito/a mentre giocavo</a:t>
            </a:r>
          </a:p>
          <a:p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Q4. Per giocare avevo bisogno che mi spiegassero sempre cosa fare</a:t>
            </a:r>
          </a:p>
          <a:p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Q5. Ho capito subito come si gioca</a:t>
            </a:r>
          </a:p>
          <a:p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Q6. Non ho capito bene tutte le regole del gioco</a:t>
            </a:r>
          </a:p>
          <a:p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Q7. Secondo me i miei compagni sono in grado di giocare </a:t>
            </a:r>
          </a:p>
          <a:p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Q8. Mi sono annoiato/a mentre giocavo</a:t>
            </a:r>
          </a:p>
          <a:p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Q9. Il gioco era divertente e l’ho finito subito</a:t>
            </a:r>
          </a:p>
          <a:p>
            <a:r>
              <a:rPr lang="it-I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Q10. Senza una spiegazione non sarei riuscito/a a giocare</a:t>
            </a:r>
          </a:p>
        </p:txBody>
      </p:sp>
    </p:spTree>
    <p:extLst>
      <p:ext uri="{BB962C8B-B14F-4D97-AF65-F5344CB8AC3E}">
        <p14:creationId xmlns:p14="http://schemas.microsoft.com/office/powerpoint/2010/main" val="5759534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Number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Questionari di Usabilità per Bambini</a:t>
            </a:r>
            <a:endParaRPr lang="en-IT" dirty="0"/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B3BA692F-D955-BF49-B773-B0C4A3B9B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62" y="383472"/>
            <a:ext cx="2416629" cy="5594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C4D03D21-22E2-A94D-8DD9-F385FE0A7486}"/>
              </a:ext>
            </a:extLst>
          </p:cNvPr>
          <p:cNvSpPr/>
          <p:nvPr/>
        </p:nvSpPr>
        <p:spPr>
          <a:xfrm>
            <a:off x="1271078" y="1415453"/>
            <a:ext cx="301105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1500" b="1" dirty="0">
                <a:solidFill>
                  <a:schemeClr val="dk1"/>
                </a:solidFill>
              </a:rPr>
              <a:t>Quesiti del questionario di usabilità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61913EE-8E18-7544-8154-58674F2B1722}"/>
              </a:ext>
            </a:extLst>
          </p:cNvPr>
          <p:cNvSpPr txBox="1"/>
          <p:nvPr/>
        </p:nvSpPr>
        <p:spPr>
          <a:xfrm>
            <a:off x="0" y="1856026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Q1. Penso che mi piacerebbe usare questo gioco tantissimo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C3445890-8014-6B42-8ACE-E2EACED58BBD}"/>
              </a:ext>
            </a:extLst>
          </p:cNvPr>
          <p:cNvSpPr txBox="1"/>
          <p:nvPr/>
        </p:nvSpPr>
        <p:spPr>
          <a:xfrm>
            <a:off x="0" y="213751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Q2. Il gioco era troppo difficile, non mi sono divertito/a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620E010-B0DE-1D4B-A5B1-5D38F48361B2}"/>
              </a:ext>
            </a:extLst>
          </p:cNvPr>
          <p:cNvSpPr txBox="1"/>
          <p:nvPr/>
        </p:nvSpPr>
        <p:spPr>
          <a:xfrm>
            <a:off x="0" y="244183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Q3. Mi sono divertito/a mentre giocavo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BF72BCC-332D-D64F-A33B-458CEEC0EDF9}"/>
              </a:ext>
            </a:extLst>
          </p:cNvPr>
          <p:cNvSpPr txBox="1"/>
          <p:nvPr/>
        </p:nvSpPr>
        <p:spPr>
          <a:xfrm>
            <a:off x="0" y="273029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Q4. Per giocare avevo bisogno che mi spiegassero sempre cosa fare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8062185C-6DF6-0749-985A-3BCA250C98F8}"/>
              </a:ext>
            </a:extLst>
          </p:cNvPr>
          <p:cNvSpPr txBox="1"/>
          <p:nvPr/>
        </p:nvSpPr>
        <p:spPr>
          <a:xfrm>
            <a:off x="0" y="303510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Q5. Ho capito subito come si gioca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60BF18-B37B-BF4A-9BB9-0B222BEEDB25}"/>
              </a:ext>
            </a:extLst>
          </p:cNvPr>
          <p:cNvSpPr txBox="1"/>
          <p:nvPr/>
        </p:nvSpPr>
        <p:spPr>
          <a:xfrm>
            <a:off x="0" y="334104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Q6. Non ho capito bene tutte le regole del gioco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C62A8945-7095-6049-9A74-AFAD5D1B7A11}"/>
              </a:ext>
            </a:extLst>
          </p:cNvPr>
          <p:cNvSpPr txBox="1"/>
          <p:nvPr/>
        </p:nvSpPr>
        <p:spPr>
          <a:xfrm>
            <a:off x="0" y="362878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Q7. Secondo me i miei compagni sono in grado di giocare 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DE27978-4386-6747-B926-3442672BD15D}"/>
              </a:ext>
            </a:extLst>
          </p:cNvPr>
          <p:cNvSpPr txBox="1"/>
          <p:nvPr/>
        </p:nvSpPr>
        <p:spPr>
          <a:xfrm>
            <a:off x="0" y="393223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Q8. Mi sono annoiato/a mentre giocavo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1E17FC00-0B4F-6C45-8CDD-E85F360CC70A}"/>
              </a:ext>
            </a:extLst>
          </p:cNvPr>
          <p:cNvSpPr txBox="1"/>
          <p:nvPr/>
        </p:nvSpPr>
        <p:spPr>
          <a:xfrm>
            <a:off x="0" y="4213729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Q9. Il gioco era divertente e l’ho finito subito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DC22C74-A260-E34E-86E6-60D5A5F6CF64}"/>
              </a:ext>
            </a:extLst>
          </p:cNvPr>
          <p:cNvSpPr txBox="1"/>
          <p:nvPr/>
        </p:nvSpPr>
        <p:spPr>
          <a:xfrm>
            <a:off x="0" y="451622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Q10. Senza una spiegazione non sarei riuscito/a a giocare</a:t>
            </a:r>
          </a:p>
        </p:txBody>
      </p:sp>
    </p:spTree>
    <p:extLst>
      <p:ext uri="{BB962C8B-B14F-4D97-AF65-F5344CB8AC3E}">
        <p14:creationId xmlns:p14="http://schemas.microsoft.com/office/powerpoint/2010/main" val="16266323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Number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Questionari di Usabilità per Bambini</a:t>
            </a:r>
            <a:endParaRPr lang="en-IT" dirty="0"/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B3BA692F-D955-BF49-B773-B0C4A3B9B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62" y="383472"/>
            <a:ext cx="2416629" cy="5594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C4D03D21-22E2-A94D-8DD9-F385FE0A7486}"/>
              </a:ext>
            </a:extLst>
          </p:cNvPr>
          <p:cNvSpPr/>
          <p:nvPr/>
        </p:nvSpPr>
        <p:spPr>
          <a:xfrm>
            <a:off x="1271078" y="1415453"/>
            <a:ext cx="301105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1500" b="1" dirty="0">
                <a:solidFill>
                  <a:schemeClr val="dk1"/>
                </a:solidFill>
              </a:rPr>
              <a:t>Quesiti del questionario di usabilità</a:t>
            </a:r>
          </a:p>
        </p:txBody>
      </p:sp>
      <p:graphicFrame>
        <p:nvGraphicFramePr>
          <p:cNvPr id="15" name="Grafico 14">
            <a:extLst>
              <a:ext uri="{FF2B5EF4-FFF2-40B4-BE49-F238E27FC236}">
                <a16:creationId xmlns:a16="http://schemas.microsoft.com/office/drawing/2014/main" id="{31D63B01-7B1F-1C46-9E7B-42D11D2050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7198898"/>
              </p:ext>
            </p:extLst>
          </p:nvPr>
        </p:nvGraphicFramePr>
        <p:xfrm>
          <a:off x="4275088" y="1703575"/>
          <a:ext cx="4572000" cy="36970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61913EE-8E18-7544-8154-58674F2B1722}"/>
              </a:ext>
            </a:extLst>
          </p:cNvPr>
          <p:cNvSpPr txBox="1"/>
          <p:nvPr/>
        </p:nvSpPr>
        <p:spPr>
          <a:xfrm>
            <a:off x="0" y="1856026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Q1. Penso che mi piacerebbe usare questo gioco tantissimo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C3445890-8014-6B42-8ACE-E2EACED58BBD}"/>
              </a:ext>
            </a:extLst>
          </p:cNvPr>
          <p:cNvSpPr txBox="1"/>
          <p:nvPr/>
        </p:nvSpPr>
        <p:spPr>
          <a:xfrm>
            <a:off x="0" y="213751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Q2. Il gioco era troppo difficile, non mi sono divertito/a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620E010-B0DE-1D4B-A5B1-5D38F48361B2}"/>
              </a:ext>
            </a:extLst>
          </p:cNvPr>
          <p:cNvSpPr txBox="1"/>
          <p:nvPr/>
        </p:nvSpPr>
        <p:spPr>
          <a:xfrm>
            <a:off x="0" y="244183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Q3. Mi sono divertito/a mentre giocavo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BF72BCC-332D-D64F-A33B-458CEEC0EDF9}"/>
              </a:ext>
            </a:extLst>
          </p:cNvPr>
          <p:cNvSpPr txBox="1"/>
          <p:nvPr/>
        </p:nvSpPr>
        <p:spPr>
          <a:xfrm>
            <a:off x="0" y="273029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Q4. Per giocare avevo bisogno che mi spiegassero sempre cosa fare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8062185C-6DF6-0749-985A-3BCA250C98F8}"/>
              </a:ext>
            </a:extLst>
          </p:cNvPr>
          <p:cNvSpPr txBox="1"/>
          <p:nvPr/>
        </p:nvSpPr>
        <p:spPr>
          <a:xfrm>
            <a:off x="0" y="303510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Q5. Ho capito subito come si gioca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60BF18-B37B-BF4A-9BB9-0B222BEEDB25}"/>
              </a:ext>
            </a:extLst>
          </p:cNvPr>
          <p:cNvSpPr txBox="1"/>
          <p:nvPr/>
        </p:nvSpPr>
        <p:spPr>
          <a:xfrm>
            <a:off x="0" y="334104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Q6. Non ho capito bene tutte le regole del gioco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C62A8945-7095-6049-9A74-AFAD5D1B7A11}"/>
              </a:ext>
            </a:extLst>
          </p:cNvPr>
          <p:cNvSpPr txBox="1"/>
          <p:nvPr/>
        </p:nvSpPr>
        <p:spPr>
          <a:xfrm>
            <a:off x="0" y="362878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Q7. Secondo me i miei compagni sono in grado di giocare 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DE27978-4386-6747-B926-3442672BD15D}"/>
              </a:ext>
            </a:extLst>
          </p:cNvPr>
          <p:cNvSpPr txBox="1"/>
          <p:nvPr/>
        </p:nvSpPr>
        <p:spPr>
          <a:xfrm>
            <a:off x="0" y="393223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Q8. Mi sono annoiato/a mentre giocavo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1E17FC00-0B4F-6C45-8CDD-E85F360CC70A}"/>
              </a:ext>
            </a:extLst>
          </p:cNvPr>
          <p:cNvSpPr txBox="1"/>
          <p:nvPr/>
        </p:nvSpPr>
        <p:spPr>
          <a:xfrm>
            <a:off x="0" y="4213729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Q9. Il gioco era divertente e l’ho finito subito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DC22C74-A260-E34E-86E6-60D5A5F6CF64}"/>
              </a:ext>
            </a:extLst>
          </p:cNvPr>
          <p:cNvSpPr txBox="1"/>
          <p:nvPr/>
        </p:nvSpPr>
        <p:spPr>
          <a:xfrm>
            <a:off x="0" y="451622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Q10. Senza una spiegazione non sarei riuscito/a a giocare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869309CE-8083-FD4C-B299-FBEBC2D5137F}"/>
              </a:ext>
            </a:extLst>
          </p:cNvPr>
          <p:cNvSpPr/>
          <p:nvPr/>
        </p:nvSpPr>
        <p:spPr>
          <a:xfrm>
            <a:off x="4497358" y="1415453"/>
            <a:ext cx="42954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it-IT" sz="15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Questionario di usabilità bambini 1a elementare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3DF81B1C-2C9E-4944-B04C-F83A1D417932}"/>
              </a:ext>
            </a:extLst>
          </p:cNvPr>
          <p:cNvSpPr/>
          <p:nvPr/>
        </p:nvSpPr>
        <p:spPr>
          <a:xfrm>
            <a:off x="5166636" y="5395309"/>
            <a:ext cx="3113764" cy="249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1000" i="1" dirty="0">
                <a:solidFill>
                  <a:schemeClr val="dk1"/>
                </a:solidFill>
              </a:rPr>
              <a:t>Sondaggio condotto su 12 bambini frequentati classe 1a</a:t>
            </a:r>
          </a:p>
        </p:txBody>
      </p: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36395979-580B-8341-BE45-2E9A21C7553E}"/>
              </a:ext>
            </a:extLst>
          </p:cNvPr>
          <p:cNvGrpSpPr/>
          <p:nvPr/>
        </p:nvGrpSpPr>
        <p:grpSpPr>
          <a:xfrm>
            <a:off x="894639" y="5225024"/>
            <a:ext cx="3763929" cy="636278"/>
            <a:chOff x="382769" y="4318494"/>
            <a:chExt cx="3763929" cy="636278"/>
          </a:xfrm>
        </p:grpSpPr>
        <p:sp>
          <p:nvSpPr>
            <p:cNvPr id="34" name="Rettangolo 33">
              <a:extLst>
                <a:ext uri="{FF2B5EF4-FFF2-40B4-BE49-F238E27FC236}">
                  <a16:creationId xmlns:a16="http://schemas.microsoft.com/office/drawing/2014/main" id="{924D5DAC-1614-D741-A67F-FE787C049BB7}"/>
                </a:ext>
              </a:extLst>
            </p:cNvPr>
            <p:cNvSpPr/>
            <p:nvPr/>
          </p:nvSpPr>
          <p:spPr>
            <a:xfrm>
              <a:off x="382771" y="4784652"/>
              <a:ext cx="3763927" cy="1701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Rettangolo 35">
              <a:extLst>
                <a:ext uri="{FF2B5EF4-FFF2-40B4-BE49-F238E27FC236}">
                  <a16:creationId xmlns:a16="http://schemas.microsoft.com/office/drawing/2014/main" id="{BC1D486D-DC9D-C342-8640-73F88DB2F77F}"/>
                </a:ext>
              </a:extLst>
            </p:cNvPr>
            <p:cNvSpPr/>
            <p:nvPr/>
          </p:nvSpPr>
          <p:spPr>
            <a:xfrm>
              <a:off x="759207" y="4318494"/>
              <a:ext cx="3011053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it-IT" sz="1500" b="1" dirty="0">
                  <a:solidFill>
                    <a:schemeClr val="dk1"/>
                  </a:solidFill>
                </a:rPr>
                <a:t>Linea temporale acquisizione dati</a:t>
              </a:r>
            </a:p>
          </p:txBody>
        </p:sp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F18901F7-C745-F343-A3A1-B04C9415DA42}"/>
                </a:ext>
              </a:extLst>
            </p:cNvPr>
            <p:cNvSpPr/>
            <p:nvPr/>
          </p:nvSpPr>
          <p:spPr>
            <a:xfrm>
              <a:off x="382769" y="4784652"/>
              <a:ext cx="2295601" cy="17012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33846802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Number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Questionari di Usabilità per Bambini</a:t>
            </a:r>
            <a:endParaRPr lang="en-IT" dirty="0"/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B3BA692F-D955-BF49-B773-B0C4A3B9B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62" y="383472"/>
            <a:ext cx="2416629" cy="559405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17" name="Rettangolo 16">
            <a:extLst>
              <a:ext uri="{FF2B5EF4-FFF2-40B4-BE49-F238E27FC236}">
                <a16:creationId xmlns:a16="http://schemas.microsoft.com/office/drawing/2014/main" id="{C4D03D21-22E2-A94D-8DD9-F385FE0A7486}"/>
              </a:ext>
            </a:extLst>
          </p:cNvPr>
          <p:cNvSpPr/>
          <p:nvPr/>
        </p:nvSpPr>
        <p:spPr>
          <a:xfrm>
            <a:off x="1271078" y="1415453"/>
            <a:ext cx="301105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1500" b="1" dirty="0">
                <a:solidFill>
                  <a:schemeClr val="dk1"/>
                </a:solidFill>
              </a:rPr>
              <a:t>Quesiti del questionario di usabilità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61913EE-8E18-7544-8154-58674F2B1722}"/>
              </a:ext>
            </a:extLst>
          </p:cNvPr>
          <p:cNvSpPr txBox="1"/>
          <p:nvPr/>
        </p:nvSpPr>
        <p:spPr>
          <a:xfrm>
            <a:off x="0" y="1856026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Q1. Penso che mi piacerebbe usare questo gioco tantissimo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C3445890-8014-6B42-8ACE-E2EACED58BBD}"/>
              </a:ext>
            </a:extLst>
          </p:cNvPr>
          <p:cNvSpPr txBox="1"/>
          <p:nvPr/>
        </p:nvSpPr>
        <p:spPr>
          <a:xfrm>
            <a:off x="0" y="213751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Q2. Il gioco era troppo difficile, non mi sono divertito/a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620E010-B0DE-1D4B-A5B1-5D38F48361B2}"/>
              </a:ext>
            </a:extLst>
          </p:cNvPr>
          <p:cNvSpPr txBox="1"/>
          <p:nvPr/>
        </p:nvSpPr>
        <p:spPr>
          <a:xfrm>
            <a:off x="0" y="2441838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Q3. Mi sono divertito/a mentre giocavo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BF72BCC-332D-D64F-A33B-458CEEC0EDF9}"/>
              </a:ext>
            </a:extLst>
          </p:cNvPr>
          <p:cNvSpPr txBox="1"/>
          <p:nvPr/>
        </p:nvSpPr>
        <p:spPr>
          <a:xfrm>
            <a:off x="0" y="273029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Q4. Per giocare avevo bisogno che mi spiegassero sempre cosa fare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8062185C-6DF6-0749-985A-3BCA250C98F8}"/>
              </a:ext>
            </a:extLst>
          </p:cNvPr>
          <p:cNvSpPr txBox="1"/>
          <p:nvPr/>
        </p:nvSpPr>
        <p:spPr>
          <a:xfrm>
            <a:off x="0" y="303510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Q5. Ho capito subito come si gioca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C60BF18-B37B-BF4A-9BB9-0B222BEEDB25}"/>
              </a:ext>
            </a:extLst>
          </p:cNvPr>
          <p:cNvSpPr txBox="1"/>
          <p:nvPr/>
        </p:nvSpPr>
        <p:spPr>
          <a:xfrm>
            <a:off x="0" y="334104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Q6. Non ho capito bene tutte le regole del gioco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C62A8945-7095-6049-9A74-AFAD5D1B7A11}"/>
              </a:ext>
            </a:extLst>
          </p:cNvPr>
          <p:cNvSpPr txBox="1"/>
          <p:nvPr/>
        </p:nvSpPr>
        <p:spPr>
          <a:xfrm>
            <a:off x="0" y="3628781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Q7. Secondo me i miei compagni sono in grado di giocare 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DE27978-4386-6747-B926-3442672BD15D}"/>
              </a:ext>
            </a:extLst>
          </p:cNvPr>
          <p:cNvSpPr txBox="1"/>
          <p:nvPr/>
        </p:nvSpPr>
        <p:spPr>
          <a:xfrm>
            <a:off x="0" y="3932237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Q8. Mi sono annoiato/a mentre giocavo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1E17FC00-0B4F-6C45-8CDD-E85F360CC70A}"/>
              </a:ext>
            </a:extLst>
          </p:cNvPr>
          <p:cNvSpPr txBox="1"/>
          <p:nvPr/>
        </p:nvSpPr>
        <p:spPr>
          <a:xfrm>
            <a:off x="0" y="4213729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Q9. Il gioco era divertente e l’ho finito subito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DC22C74-A260-E34E-86E6-60D5A5F6CF64}"/>
              </a:ext>
            </a:extLst>
          </p:cNvPr>
          <p:cNvSpPr txBox="1"/>
          <p:nvPr/>
        </p:nvSpPr>
        <p:spPr>
          <a:xfrm>
            <a:off x="0" y="4516225"/>
            <a:ext cx="47326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it-IT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Q10. Senza una spiegazione non sarei riuscito/a a giocare</a:t>
            </a: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76F7CA3B-B129-1243-BDB0-97541E60D8EC}"/>
              </a:ext>
            </a:extLst>
          </p:cNvPr>
          <p:cNvGrpSpPr/>
          <p:nvPr/>
        </p:nvGrpSpPr>
        <p:grpSpPr>
          <a:xfrm>
            <a:off x="894639" y="5225024"/>
            <a:ext cx="3763929" cy="636278"/>
            <a:chOff x="382769" y="4318494"/>
            <a:chExt cx="3763929" cy="636278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149D7DFC-001F-6E44-AA45-9027D1FDAFB5}"/>
                </a:ext>
              </a:extLst>
            </p:cNvPr>
            <p:cNvSpPr/>
            <p:nvPr/>
          </p:nvSpPr>
          <p:spPr>
            <a:xfrm>
              <a:off x="382771" y="4784652"/>
              <a:ext cx="3763927" cy="1701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E2B537DC-2AD9-F243-9BEF-DE402908FB99}"/>
                </a:ext>
              </a:extLst>
            </p:cNvPr>
            <p:cNvSpPr/>
            <p:nvPr/>
          </p:nvSpPr>
          <p:spPr>
            <a:xfrm>
              <a:off x="759207" y="4318494"/>
              <a:ext cx="3011053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it-IT" sz="1500" b="1" dirty="0">
                  <a:solidFill>
                    <a:schemeClr val="dk1"/>
                  </a:solidFill>
                </a:rPr>
                <a:t>Linea temporale acquisizione dati</a:t>
              </a:r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36775951-A8E8-B646-81D9-0B23DFD10E47}"/>
                </a:ext>
              </a:extLst>
            </p:cNvPr>
            <p:cNvSpPr/>
            <p:nvPr/>
          </p:nvSpPr>
          <p:spPr>
            <a:xfrm>
              <a:off x="382769" y="4784652"/>
              <a:ext cx="3763927" cy="170120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21" name="Rettangolo 20">
            <a:extLst>
              <a:ext uri="{FF2B5EF4-FFF2-40B4-BE49-F238E27FC236}">
                <a16:creationId xmlns:a16="http://schemas.microsoft.com/office/drawing/2014/main" id="{869309CE-8083-FD4C-B299-FBEBC2D5137F}"/>
              </a:ext>
            </a:extLst>
          </p:cNvPr>
          <p:cNvSpPr/>
          <p:nvPr/>
        </p:nvSpPr>
        <p:spPr>
          <a:xfrm>
            <a:off x="4497358" y="1415453"/>
            <a:ext cx="42954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it-IT" sz="15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Questionario di usabilità bambini 2a elementare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3DF81B1C-2C9E-4944-B04C-F83A1D417932}"/>
              </a:ext>
            </a:extLst>
          </p:cNvPr>
          <p:cNvSpPr/>
          <p:nvPr/>
        </p:nvSpPr>
        <p:spPr>
          <a:xfrm>
            <a:off x="5166636" y="5395309"/>
            <a:ext cx="3113764" cy="249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1000" i="1" dirty="0">
                <a:solidFill>
                  <a:schemeClr val="dk1"/>
                </a:solidFill>
              </a:rPr>
              <a:t>Sondaggio condotto su ? bambini frequentati classe 2a</a:t>
            </a:r>
          </a:p>
        </p:txBody>
      </p:sp>
    </p:spTree>
    <p:extLst>
      <p:ext uri="{BB962C8B-B14F-4D97-AF65-F5344CB8AC3E}">
        <p14:creationId xmlns:p14="http://schemas.microsoft.com/office/powerpoint/2010/main" val="4034038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Analisi </a:t>
            </a:r>
            <a:r>
              <a:rPr lang="en-IT"/>
              <a:t>dei dati</a:t>
            </a:r>
            <a:r>
              <a:rPr lang="it-IT" dirty="0"/>
              <a:t> (Gradimento)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0FEDD-DACC-904D-AADE-A26978035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263" y="1704673"/>
            <a:ext cx="2259875" cy="431098"/>
          </a:xfrm>
        </p:spPr>
        <p:txBody>
          <a:bodyPr>
            <a:normAutofit/>
          </a:bodyPr>
          <a:lstStyle/>
          <a:p>
            <a:r>
              <a:rPr lang="en-IT" sz="2000" dirty="0"/>
              <a:t>Questionario SUS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E0E5EF-86A1-AD4C-AD8E-B44955FB54FB}"/>
              </a:ext>
            </a:extLst>
          </p:cNvPr>
          <p:cNvSpPr txBox="1"/>
          <p:nvPr/>
        </p:nvSpPr>
        <p:spPr>
          <a:xfrm>
            <a:off x="678263" y="2104888"/>
            <a:ext cx="2494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(Immagine dati maestre)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DB9D1F10-D729-B046-8C4B-8C5381EAA599}"/>
              </a:ext>
            </a:extLst>
          </p:cNvPr>
          <p:cNvSpPr txBox="1"/>
          <p:nvPr/>
        </p:nvSpPr>
        <p:spPr>
          <a:xfrm>
            <a:off x="5478180" y="1774097"/>
            <a:ext cx="29875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Indice SUS</a:t>
            </a:r>
          </a:p>
          <a:p>
            <a:r>
              <a:rPr lang="it-IT" dirty="0"/>
              <a:t>Frequenza dei dati</a:t>
            </a:r>
          </a:p>
          <a:p>
            <a:r>
              <a:rPr lang="it-IT" dirty="0"/>
              <a:t>Torta per ogni domanda</a:t>
            </a:r>
          </a:p>
          <a:p>
            <a:r>
              <a:rPr lang="it-IT" dirty="0"/>
              <a:t>Grafico totale a barre</a:t>
            </a:r>
          </a:p>
          <a:p>
            <a:r>
              <a:rPr lang="it-IT" dirty="0"/>
              <a:t>Calcolo score SUS</a:t>
            </a:r>
          </a:p>
          <a:p>
            <a:r>
              <a:rPr lang="it-IT" dirty="0"/>
              <a:t>Scala di valori con soglie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667994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Syllable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Questionario SUS per Docenti</a:t>
            </a:r>
            <a:endParaRPr lang="en-IT" dirty="0"/>
          </a:p>
        </p:txBody>
      </p:sp>
      <p:pic>
        <p:nvPicPr>
          <p:cNvPr id="35" name="Immagine 34">
            <a:extLst>
              <a:ext uri="{FF2B5EF4-FFF2-40B4-BE49-F238E27FC236}">
                <a16:creationId xmlns:a16="http://schemas.microsoft.com/office/drawing/2014/main" id="{9FFC9D97-E07F-5043-AA21-503BC5B8A8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47" t="8836" r="8387" b="7718"/>
          <a:stretch/>
        </p:blipFill>
        <p:spPr>
          <a:xfrm>
            <a:off x="4463845" y="1556337"/>
            <a:ext cx="4452891" cy="2839187"/>
          </a:xfrm>
          <a:prstGeom prst="rect">
            <a:avLst/>
          </a:prstGeom>
          <a:ln>
            <a:solidFill>
              <a:srgbClr val="728FA5"/>
            </a:solidFill>
          </a:ln>
        </p:spPr>
      </p:pic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32FBEC52-C469-334E-A603-4DE67EF4F77B}"/>
              </a:ext>
            </a:extLst>
          </p:cNvPr>
          <p:cNvSpPr txBox="1"/>
          <p:nvPr/>
        </p:nvSpPr>
        <p:spPr>
          <a:xfrm>
            <a:off x="2233701" y="5116997"/>
            <a:ext cx="2570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Punteggio SUS Insegnanti</a:t>
            </a:r>
          </a:p>
        </p:txBody>
      </p:sp>
      <p:sp>
        <p:nvSpPr>
          <p:cNvPr id="40" name="Torta 39">
            <a:extLst>
              <a:ext uri="{FF2B5EF4-FFF2-40B4-BE49-F238E27FC236}">
                <a16:creationId xmlns:a16="http://schemas.microsoft.com/office/drawing/2014/main" id="{F6E2B069-5631-4046-9963-FB2A0DEFA053}"/>
              </a:ext>
            </a:extLst>
          </p:cNvPr>
          <p:cNvSpPr/>
          <p:nvPr/>
        </p:nvSpPr>
        <p:spPr>
          <a:xfrm>
            <a:off x="5288399" y="4671663"/>
            <a:ext cx="1260000" cy="1260000"/>
          </a:xfrm>
          <a:prstGeom prst="pie">
            <a:avLst>
              <a:gd name="adj1" fmla="val 17691595"/>
              <a:gd name="adj2" fmla="val 16243391"/>
            </a:avLst>
          </a:prstGeom>
          <a:solidFill>
            <a:srgbClr val="3BBDB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  <a:p>
            <a:pPr algn="ctr"/>
            <a:r>
              <a:rPr lang="it-IT" dirty="0">
                <a:solidFill>
                  <a:schemeClr val="tx1"/>
                </a:solidFill>
              </a:rPr>
              <a:t>91,25%</a:t>
            </a:r>
          </a:p>
        </p:txBody>
      </p:sp>
      <p:graphicFrame>
        <p:nvGraphicFramePr>
          <p:cNvPr id="44" name="Grafico 43">
            <a:extLst>
              <a:ext uri="{FF2B5EF4-FFF2-40B4-BE49-F238E27FC236}">
                <a16:creationId xmlns:a16="http://schemas.microsoft.com/office/drawing/2014/main" id="{C77803AA-8503-DD45-AD62-7C73E1FD7FC5}"/>
              </a:ext>
            </a:extLst>
          </p:cNvPr>
          <p:cNvGraphicFramePr>
            <a:graphicFrameLocks/>
          </p:cNvGraphicFramePr>
          <p:nvPr/>
        </p:nvGraphicFramePr>
        <p:xfrm>
          <a:off x="288522" y="1556336"/>
          <a:ext cx="3890358" cy="2839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7" name="Gruppo 6">
            <a:extLst>
              <a:ext uri="{FF2B5EF4-FFF2-40B4-BE49-F238E27FC236}">
                <a16:creationId xmlns:a16="http://schemas.microsoft.com/office/drawing/2014/main" id="{1B20090A-1EE9-49F1-B055-6B07880BE9BA}"/>
              </a:ext>
            </a:extLst>
          </p:cNvPr>
          <p:cNvGrpSpPr/>
          <p:nvPr/>
        </p:nvGrpSpPr>
        <p:grpSpPr>
          <a:xfrm rot="16200000">
            <a:off x="-841179" y="2586665"/>
            <a:ext cx="2454270" cy="393611"/>
            <a:chOff x="3385806" y="2152538"/>
            <a:chExt cx="2454270" cy="393611"/>
          </a:xfrm>
        </p:grpSpPr>
        <p:grpSp>
          <p:nvGrpSpPr>
            <p:cNvPr id="8" name="Gruppo 7">
              <a:extLst>
                <a:ext uri="{FF2B5EF4-FFF2-40B4-BE49-F238E27FC236}">
                  <a16:creationId xmlns:a16="http://schemas.microsoft.com/office/drawing/2014/main" id="{E996FE46-50DA-49CE-B80C-221E8A554D0E}"/>
                </a:ext>
              </a:extLst>
            </p:cNvPr>
            <p:cNvGrpSpPr/>
            <p:nvPr/>
          </p:nvGrpSpPr>
          <p:grpSpPr>
            <a:xfrm>
              <a:off x="3385806" y="2330705"/>
              <a:ext cx="2454270" cy="215444"/>
              <a:chOff x="3385806" y="2330705"/>
              <a:chExt cx="2454270" cy="215444"/>
            </a:xfrm>
          </p:grpSpPr>
          <p:grpSp>
            <p:nvGrpSpPr>
              <p:cNvPr id="10" name="Gruppo 9">
                <a:extLst>
                  <a:ext uri="{FF2B5EF4-FFF2-40B4-BE49-F238E27FC236}">
                    <a16:creationId xmlns:a16="http://schemas.microsoft.com/office/drawing/2014/main" id="{6EE5B72D-F007-42CA-98BD-141264B39DCA}"/>
                  </a:ext>
                </a:extLst>
              </p:cNvPr>
              <p:cNvGrpSpPr/>
              <p:nvPr/>
            </p:nvGrpSpPr>
            <p:grpSpPr>
              <a:xfrm>
                <a:off x="3953462" y="2357570"/>
                <a:ext cx="1237076" cy="158179"/>
                <a:chOff x="3665894" y="2349665"/>
                <a:chExt cx="1237076" cy="158179"/>
              </a:xfrm>
            </p:grpSpPr>
            <p:sp>
              <p:nvSpPr>
                <p:cNvPr id="13" name="Ovale 12">
                  <a:extLst>
                    <a:ext uri="{FF2B5EF4-FFF2-40B4-BE49-F238E27FC236}">
                      <a16:creationId xmlns:a16="http://schemas.microsoft.com/office/drawing/2014/main" id="{5201A9AA-0F49-4E24-AECE-DD2712132065}"/>
                    </a:ext>
                  </a:extLst>
                </p:cNvPr>
                <p:cNvSpPr/>
                <p:nvPr/>
              </p:nvSpPr>
              <p:spPr>
                <a:xfrm>
                  <a:off x="3665894" y="2360077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4" name="Ovale 13">
                  <a:extLst>
                    <a:ext uri="{FF2B5EF4-FFF2-40B4-BE49-F238E27FC236}">
                      <a16:creationId xmlns:a16="http://schemas.microsoft.com/office/drawing/2014/main" id="{D124F2BF-29B9-4F29-B7D4-C2FB61BE2B3E}"/>
                    </a:ext>
                  </a:extLst>
                </p:cNvPr>
                <p:cNvSpPr/>
                <p:nvPr/>
              </p:nvSpPr>
              <p:spPr>
                <a:xfrm>
                  <a:off x="3939163" y="2363844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5" name="Ovale 14">
                  <a:extLst>
                    <a:ext uri="{FF2B5EF4-FFF2-40B4-BE49-F238E27FC236}">
                      <a16:creationId xmlns:a16="http://schemas.microsoft.com/office/drawing/2014/main" id="{6C3C9395-CF54-466C-BC53-98BD9676EA31}"/>
                    </a:ext>
                  </a:extLst>
                </p:cNvPr>
                <p:cNvSpPr/>
                <p:nvPr/>
              </p:nvSpPr>
              <p:spPr>
                <a:xfrm>
                  <a:off x="4212432" y="2360077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6" name="Ovale 15">
                  <a:extLst>
                    <a:ext uri="{FF2B5EF4-FFF2-40B4-BE49-F238E27FC236}">
                      <a16:creationId xmlns:a16="http://schemas.microsoft.com/office/drawing/2014/main" id="{45542B65-3830-40D1-9173-3A537D9052FF}"/>
                    </a:ext>
                  </a:extLst>
                </p:cNvPr>
                <p:cNvSpPr/>
                <p:nvPr/>
              </p:nvSpPr>
              <p:spPr>
                <a:xfrm>
                  <a:off x="4485701" y="2351976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  <p:sp>
              <p:nvSpPr>
                <p:cNvPr id="17" name="Ovale 16">
                  <a:extLst>
                    <a:ext uri="{FF2B5EF4-FFF2-40B4-BE49-F238E27FC236}">
                      <a16:creationId xmlns:a16="http://schemas.microsoft.com/office/drawing/2014/main" id="{1F827C3E-2B0A-491C-9101-9B8EF84E8B17}"/>
                    </a:ext>
                  </a:extLst>
                </p:cNvPr>
                <p:cNvSpPr/>
                <p:nvPr/>
              </p:nvSpPr>
              <p:spPr>
                <a:xfrm>
                  <a:off x="4758970" y="2349665"/>
                  <a:ext cx="144000" cy="1440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 dirty="0"/>
                </a:p>
              </p:txBody>
            </p:sp>
          </p:grpSp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E4C4B25F-CA07-4FE8-B4F9-E73C734E038C}"/>
                  </a:ext>
                </a:extLst>
              </p:cNvPr>
              <p:cNvSpPr txBox="1"/>
              <p:nvPr/>
            </p:nvSpPr>
            <p:spPr>
              <a:xfrm>
                <a:off x="3385806" y="2330705"/>
                <a:ext cx="55335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800" dirty="0"/>
                  <a:t>Per nulla</a:t>
                </a:r>
              </a:p>
            </p:txBody>
          </p:sp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B3CBE476-895D-429B-B43C-BC939BC8C7F3}"/>
                  </a:ext>
                </a:extLst>
              </p:cNvPr>
              <p:cNvSpPr txBox="1"/>
              <p:nvPr/>
            </p:nvSpPr>
            <p:spPr>
              <a:xfrm>
                <a:off x="5190538" y="2330705"/>
                <a:ext cx="64953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it-IT" sz="800" dirty="0"/>
                  <a:t>Moltissimo</a:t>
                </a:r>
              </a:p>
            </p:txBody>
          </p:sp>
        </p:grp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656BBD3F-3AB4-4EC6-AAED-87CAA7A4F74F}"/>
                </a:ext>
              </a:extLst>
            </p:cNvPr>
            <p:cNvSpPr txBox="1"/>
            <p:nvPr/>
          </p:nvSpPr>
          <p:spPr>
            <a:xfrm>
              <a:off x="3909990" y="2152538"/>
              <a:ext cx="133882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800" dirty="0"/>
                <a:t>1          2          3          4          5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9471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Number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Questionario SUS per Docenti</a:t>
            </a:r>
            <a:endParaRPr lang="en-IT" dirty="0"/>
          </a:p>
        </p:txBody>
      </p:sp>
      <p:graphicFrame>
        <p:nvGraphicFramePr>
          <p:cNvPr id="10" name="Grafico 9">
            <a:extLst>
              <a:ext uri="{FF2B5EF4-FFF2-40B4-BE49-F238E27FC236}">
                <a16:creationId xmlns:a16="http://schemas.microsoft.com/office/drawing/2014/main" id="{BD8DA7A4-1054-7D4F-B301-8FA4F0425835}"/>
              </a:ext>
            </a:extLst>
          </p:cNvPr>
          <p:cNvGraphicFramePr>
            <a:graphicFrameLocks/>
          </p:cNvGraphicFramePr>
          <p:nvPr/>
        </p:nvGraphicFramePr>
        <p:xfrm>
          <a:off x="288522" y="1556337"/>
          <a:ext cx="3890358" cy="2839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5" name="Immagine 34">
            <a:extLst>
              <a:ext uri="{FF2B5EF4-FFF2-40B4-BE49-F238E27FC236}">
                <a16:creationId xmlns:a16="http://schemas.microsoft.com/office/drawing/2014/main" id="{9FFC9D97-E07F-5043-AA21-503BC5B8A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47" t="8836" r="8387" b="7718"/>
          <a:stretch/>
        </p:blipFill>
        <p:spPr>
          <a:xfrm>
            <a:off x="4463845" y="1556337"/>
            <a:ext cx="4452891" cy="2839187"/>
          </a:xfrm>
          <a:prstGeom prst="rect">
            <a:avLst/>
          </a:prstGeom>
          <a:ln>
            <a:solidFill>
              <a:srgbClr val="728FA5"/>
            </a:solidFill>
          </a:ln>
        </p:spPr>
      </p:pic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32FBEC52-C469-334E-A603-4DE67EF4F77B}"/>
              </a:ext>
            </a:extLst>
          </p:cNvPr>
          <p:cNvSpPr txBox="1"/>
          <p:nvPr/>
        </p:nvSpPr>
        <p:spPr>
          <a:xfrm>
            <a:off x="2233701" y="5116997"/>
            <a:ext cx="2570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Punteggio SUS Insegnanti</a:t>
            </a:r>
          </a:p>
        </p:txBody>
      </p:sp>
      <p:sp>
        <p:nvSpPr>
          <p:cNvPr id="40" name="Torta 39">
            <a:extLst>
              <a:ext uri="{FF2B5EF4-FFF2-40B4-BE49-F238E27FC236}">
                <a16:creationId xmlns:a16="http://schemas.microsoft.com/office/drawing/2014/main" id="{F6E2B069-5631-4046-9963-FB2A0DEFA053}"/>
              </a:ext>
            </a:extLst>
          </p:cNvPr>
          <p:cNvSpPr/>
          <p:nvPr/>
        </p:nvSpPr>
        <p:spPr>
          <a:xfrm>
            <a:off x="5288399" y="4671663"/>
            <a:ext cx="1260000" cy="1260000"/>
          </a:xfrm>
          <a:prstGeom prst="pie">
            <a:avLst>
              <a:gd name="adj1" fmla="val 17665698"/>
              <a:gd name="adj2" fmla="val 16243391"/>
            </a:avLst>
          </a:prstGeom>
          <a:solidFill>
            <a:srgbClr val="3BBDB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  <a:p>
            <a:pPr algn="ctr"/>
            <a:r>
              <a:rPr lang="it-IT" dirty="0">
                <a:solidFill>
                  <a:schemeClr val="tx1"/>
                </a:solidFill>
              </a:rPr>
              <a:t>91,25%</a:t>
            </a:r>
          </a:p>
        </p:txBody>
      </p:sp>
    </p:spTree>
    <p:extLst>
      <p:ext uri="{BB962C8B-B14F-4D97-AF65-F5344CB8AC3E}">
        <p14:creationId xmlns:p14="http://schemas.microsoft.com/office/powerpoint/2010/main" val="358912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  <a:endParaRPr lang="en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7288D97A-CD9B-43F1-95F2-22F296BA9653}"/>
              </a:ext>
            </a:extLst>
          </p:cNvPr>
          <p:cNvSpPr txBox="1"/>
          <p:nvPr/>
        </p:nvSpPr>
        <p:spPr>
          <a:xfrm>
            <a:off x="1766261" y="3394651"/>
            <a:ext cx="55804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dirty="0" err="1">
                <a:ln w="158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glow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Serious</a:t>
            </a:r>
            <a:r>
              <a:rPr lang="it-IT" sz="6000" dirty="0">
                <a:ln w="158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glow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Game</a:t>
            </a:r>
          </a:p>
          <a:p>
            <a:endParaRPr lang="it-IT" dirty="0">
              <a:solidFill>
                <a:schemeClr val="tx2"/>
              </a:solidFill>
            </a:endParaRP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43EEB3C3-1708-4979-8F4E-0B348A6E0F37}"/>
              </a:ext>
            </a:extLst>
          </p:cNvPr>
          <p:cNvSpPr txBox="1"/>
          <p:nvPr/>
        </p:nvSpPr>
        <p:spPr>
          <a:xfrm>
            <a:off x="265944" y="5053744"/>
            <a:ext cx="858104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600" i="1" dirty="0"/>
              <a:t>«Sviluppo di giochi educativi per il rinforzo di lettura e calcolo»</a:t>
            </a:r>
          </a:p>
        </p:txBody>
      </p: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FECFF0D2-D44C-4308-9915-4EBDE594B2E3}"/>
              </a:ext>
            </a:extLst>
          </p:cNvPr>
          <p:cNvSpPr txBox="1"/>
          <p:nvPr/>
        </p:nvSpPr>
        <p:spPr>
          <a:xfrm>
            <a:off x="288522" y="5503227"/>
            <a:ext cx="63549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i="1" dirty="0"/>
              <a:t>«Verificare usabilità su utenti target»   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B74EB0AA-A21F-49A3-ACBF-4753BFE17CC6}"/>
              </a:ext>
            </a:extLst>
          </p:cNvPr>
          <p:cNvSpPr txBox="1"/>
          <p:nvPr/>
        </p:nvSpPr>
        <p:spPr>
          <a:xfrm>
            <a:off x="-36408" y="4687313"/>
            <a:ext cx="3048097" cy="461665"/>
          </a:xfrm>
          <a:prstGeom prst="rect">
            <a:avLst/>
          </a:pr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048097"/>
                      <a:gd name="connsiteY0" fmla="*/ 0 h 369332"/>
                      <a:gd name="connsiteX1" fmla="*/ 3048097 w 3048097"/>
                      <a:gd name="connsiteY1" fmla="*/ 0 h 369332"/>
                      <a:gd name="connsiteX2" fmla="*/ 3048097 w 3048097"/>
                      <a:gd name="connsiteY2" fmla="*/ 369332 h 369332"/>
                      <a:gd name="connsiteX3" fmla="*/ 0 w 3048097"/>
                      <a:gd name="connsiteY3" fmla="*/ 369332 h 369332"/>
                      <a:gd name="connsiteX4" fmla="*/ 0 w 3048097"/>
                      <a:gd name="connsiteY4" fmla="*/ 0 h 369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8097" h="369332" fill="none" extrusionOk="0">
                        <a:moveTo>
                          <a:pt x="0" y="0"/>
                        </a:moveTo>
                        <a:cubicBezTo>
                          <a:pt x="1113717" y="-49533"/>
                          <a:pt x="2128079" y="-14809"/>
                          <a:pt x="3048097" y="0"/>
                        </a:cubicBezTo>
                        <a:cubicBezTo>
                          <a:pt x="3037639" y="136842"/>
                          <a:pt x="3020874" y="302669"/>
                          <a:pt x="3048097" y="369332"/>
                        </a:cubicBezTo>
                        <a:cubicBezTo>
                          <a:pt x="1881014" y="321101"/>
                          <a:pt x="842348" y="453787"/>
                          <a:pt x="0" y="369332"/>
                        </a:cubicBezTo>
                        <a:cubicBezTo>
                          <a:pt x="-11636" y="186919"/>
                          <a:pt x="-6040" y="115751"/>
                          <a:pt x="0" y="0"/>
                        </a:cubicBezTo>
                        <a:close/>
                      </a:path>
                      <a:path w="3048097" h="369332" stroke="0" extrusionOk="0">
                        <a:moveTo>
                          <a:pt x="0" y="0"/>
                        </a:moveTo>
                        <a:cubicBezTo>
                          <a:pt x="769316" y="118645"/>
                          <a:pt x="2674598" y="116012"/>
                          <a:pt x="3048097" y="0"/>
                        </a:cubicBezTo>
                        <a:cubicBezTo>
                          <a:pt x="3025293" y="167616"/>
                          <a:pt x="3046037" y="247698"/>
                          <a:pt x="3048097" y="369332"/>
                        </a:cubicBezTo>
                        <a:cubicBezTo>
                          <a:pt x="2710831" y="503932"/>
                          <a:pt x="927231" y="212136"/>
                          <a:pt x="0" y="369332"/>
                        </a:cubicBezTo>
                        <a:cubicBezTo>
                          <a:pt x="19812" y="326466"/>
                          <a:pt x="15727" y="9363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chemeClr val="accent5">
                    <a:lumMod val="50000"/>
                  </a:schemeClr>
                </a:solidFill>
              </a:rPr>
              <a:t>Obiettivi della tesi:</a:t>
            </a:r>
          </a:p>
        </p:txBody>
      </p:sp>
      <p:pic>
        <p:nvPicPr>
          <p:cNvPr id="16" name="Google Shape;660;p19" descr="Aula con riempimento a tinta unita">
            <a:extLst>
              <a:ext uri="{FF2B5EF4-FFF2-40B4-BE49-F238E27FC236}">
                <a16:creationId xmlns:a16="http://schemas.microsoft.com/office/drawing/2014/main" id="{FAD3AC12-28C8-46FB-9A0E-69391FB8160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08056" y="1612007"/>
            <a:ext cx="722513" cy="68896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662;p19" descr="ddfdffd&#10;">
            <a:extLst>
              <a:ext uri="{FF2B5EF4-FFF2-40B4-BE49-F238E27FC236}">
                <a16:creationId xmlns:a16="http://schemas.microsoft.com/office/drawing/2014/main" id="{1EBF0DE3-F146-4F57-A897-7161E959EA57}"/>
              </a:ext>
            </a:extLst>
          </p:cNvPr>
          <p:cNvSpPr/>
          <p:nvPr/>
        </p:nvSpPr>
        <p:spPr>
          <a:xfrm>
            <a:off x="4331076" y="1581675"/>
            <a:ext cx="1556425" cy="688966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ysClr val="windowText" lastClr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ysClr val="windowText" lastClr="000000">
                <a:alpha val="34901"/>
              </a:sys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34;p24">
            <a:extLst>
              <a:ext uri="{FF2B5EF4-FFF2-40B4-BE49-F238E27FC236}">
                <a16:creationId xmlns:a16="http://schemas.microsoft.com/office/drawing/2014/main" id="{E2671CA9-A505-4650-A53F-A40BFA4C7176}"/>
              </a:ext>
            </a:extLst>
          </p:cNvPr>
          <p:cNvSpPr/>
          <p:nvPr/>
        </p:nvSpPr>
        <p:spPr>
          <a:xfrm>
            <a:off x="3361865" y="1453040"/>
            <a:ext cx="2667894" cy="1003173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617;p18">
            <a:extLst>
              <a:ext uri="{FF2B5EF4-FFF2-40B4-BE49-F238E27FC236}">
                <a16:creationId xmlns:a16="http://schemas.microsoft.com/office/drawing/2014/main" id="{C7E8596F-166B-4583-AC8A-E905A7D36D94}"/>
              </a:ext>
            </a:extLst>
          </p:cNvPr>
          <p:cNvSpPr txBox="1"/>
          <p:nvPr/>
        </p:nvSpPr>
        <p:spPr>
          <a:xfrm>
            <a:off x="3868233" y="2346308"/>
            <a:ext cx="1673167" cy="646331"/>
          </a:xfrm>
          <a:prstGeom prst="rect">
            <a:avLst/>
          </a:prstGeom>
          <a:solidFill>
            <a:sysClr val="window" lastClr="FFFFFF"/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Primo screening</a:t>
            </a: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79EE6E0D-DFEC-46FF-B38A-B43F9EDE5DCD}"/>
              </a:ext>
            </a:extLst>
          </p:cNvPr>
          <p:cNvSpPr txBox="1"/>
          <p:nvPr/>
        </p:nvSpPr>
        <p:spPr>
          <a:xfrm>
            <a:off x="6508510" y="1354773"/>
            <a:ext cx="2556703" cy="126188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 defTabSz="914400">
              <a:defRPr/>
            </a:pPr>
            <a:r>
              <a:rPr lang="it-IT" sz="4400" dirty="0"/>
              <a:t>45,4 %</a:t>
            </a:r>
          </a:p>
          <a:p>
            <a:pPr lvl="0" algn="ctr" defTabSz="914400">
              <a:defRPr/>
            </a:pPr>
            <a:r>
              <a:rPr lang="it-IT" sz="1600" b="1" dirty="0"/>
              <a:t> i bambini con difficoltà nella didattica a distanza</a:t>
            </a:r>
            <a:r>
              <a:rPr lang="it-IT" sz="1600" b="1" baseline="30000" dirty="0"/>
              <a:t>2</a:t>
            </a:r>
            <a:endParaRPr lang="it-IT" sz="1600" b="1" kern="0" baseline="30000" dirty="0">
              <a:solidFill>
                <a:sysClr val="windowText" lastClr="000000"/>
              </a:solidFill>
            </a:endParaRPr>
          </a:p>
        </p:txBody>
      </p:sp>
      <p:pic>
        <p:nvPicPr>
          <p:cNvPr id="27" name="Immagine 26" descr="Immagine che contiene testo, segnale&#10;&#10;Descrizione generata automaticamente">
            <a:extLst>
              <a:ext uri="{FF2B5EF4-FFF2-40B4-BE49-F238E27FC236}">
                <a16:creationId xmlns:a16="http://schemas.microsoft.com/office/drawing/2014/main" id="{2F2248C9-F4F1-4B91-AFB0-DA644B85F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4971" y="1522797"/>
            <a:ext cx="1029933" cy="1029933"/>
          </a:xfrm>
          <a:prstGeom prst="rect">
            <a:avLst/>
          </a:prstGeom>
        </p:spPr>
      </p:pic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A8137D1-4BD2-49D3-9D95-79D42AB5CC9C}"/>
              </a:ext>
            </a:extLst>
          </p:cNvPr>
          <p:cNvSpPr txBox="1"/>
          <p:nvPr/>
        </p:nvSpPr>
        <p:spPr>
          <a:xfrm>
            <a:off x="173943" y="1390214"/>
            <a:ext cx="2627397" cy="10156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298.114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 bambini con DSA</a:t>
            </a:r>
            <a:r>
              <a:rPr kumimoji="0" lang="it-IT" sz="1600" b="1" i="0" u="none" strike="noStrike" kern="0" cap="none" spc="0" normalizeH="0" baseline="30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endParaRPr kumimoji="0" lang="it-IT" sz="3600" b="1" i="0" u="none" strike="noStrike" kern="0" cap="none" spc="0" normalizeH="0" baseline="3000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Google Shape;663;p19">
            <a:extLst>
              <a:ext uri="{FF2B5EF4-FFF2-40B4-BE49-F238E27FC236}">
                <a16:creationId xmlns:a16="http://schemas.microsoft.com/office/drawing/2014/main" id="{A874C0FF-1510-44A4-8801-E45DE873B2E5}"/>
              </a:ext>
            </a:extLst>
          </p:cNvPr>
          <p:cNvSpPr txBox="1"/>
          <p:nvPr/>
        </p:nvSpPr>
        <p:spPr>
          <a:xfrm>
            <a:off x="4251824" y="1783404"/>
            <a:ext cx="1714928" cy="313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2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LA SCUOLA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21" name="Immagine 20" descr="Immagine che contiene testo, segnale&#10;&#10;Descrizione generata automaticamente">
            <a:extLst>
              <a:ext uri="{FF2B5EF4-FFF2-40B4-BE49-F238E27FC236}">
                <a16:creationId xmlns:a16="http://schemas.microsoft.com/office/drawing/2014/main" id="{5056802C-32F2-423F-9CD1-8101BFF46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729" y="1511552"/>
            <a:ext cx="1029933" cy="1029933"/>
          </a:xfrm>
          <a:prstGeom prst="rect">
            <a:avLst/>
          </a:prstGeom>
        </p:spPr>
      </p:pic>
      <p:sp>
        <p:nvSpPr>
          <p:cNvPr id="33" name="CasellaDiTesto 23">
            <a:extLst>
              <a:ext uri="{FF2B5EF4-FFF2-40B4-BE49-F238E27FC236}">
                <a16:creationId xmlns:a16="http://schemas.microsoft.com/office/drawing/2014/main" id="{54321365-9CBA-4574-9E6A-F187919F53E2}"/>
              </a:ext>
            </a:extLst>
          </p:cNvPr>
          <p:cNvSpPr txBox="1"/>
          <p:nvPr/>
        </p:nvSpPr>
        <p:spPr>
          <a:xfrm>
            <a:off x="7181898" y="5756579"/>
            <a:ext cx="2142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900" i="1" dirty="0">
                <a:solidFill>
                  <a:schemeClr val="dk1"/>
                </a:solidFill>
              </a:rPr>
              <a:t>Report </a:t>
            </a:r>
            <a:r>
              <a:rPr lang="en-GB" sz="900" i="1" dirty="0" err="1">
                <a:solidFill>
                  <a:schemeClr val="dk1"/>
                </a:solidFill>
              </a:rPr>
              <a:t>Miur</a:t>
            </a:r>
            <a:r>
              <a:rPr lang="en-GB" sz="900" i="1" dirty="0">
                <a:solidFill>
                  <a:schemeClr val="dk1"/>
                </a:solidFill>
              </a:rPr>
              <a:t>, 2020</a:t>
            </a:r>
          </a:p>
          <a:p>
            <a:pPr marL="342900" indent="-342900">
              <a:buAutoNum type="arabicPeriod"/>
            </a:pPr>
            <a:r>
              <a:rPr lang="en-GB" sz="900" i="1" dirty="0" err="1">
                <a:solidFill>
                  <a:schemeClr val="dk1"/>
                </a:solidFill>
              </a:rPr>
              <a:t>Rapporto</a:t>
            </a:r>
            <a:r>
              <a:rPr lang="en-GB" sz="900" i="1" dirty="0">
                <a:solidFill>
                  <a:schemeClr val="dk1"/>
                </a:solidFill>
              </a:rPr>
              <a:t> </a:t>
            </a:r>
            <a:r>
              <a:rPr lang="en-GB" sz="900" i="1" dirty="0" err="1">
                <a:solidFill>
                  <a:schemeClr val="dk1"/>
                </a:solidFill>
              </a:rPr>
              <a:t>annuale</a:t>
            </a:r>
            <a:r>
              <a:rPr lang="en-GB" sz="900" i="1" dirty="0">
                <a:solidFill>
                  <a:schemeClr val="dk1"/>
                </a:solidFill>
              </a:rPr>
              <a:t> </a:t>
            </a:r>
            <a:r>
              <a:rPr lang="en-GB" sz="900" i="1" dirty="0" err="1">
                <a:solidFill>
                  <a:schemeClr val="dk1"/>
                </a:solidFill>
              </a:rPr>
              <a:t>Instat</a:t>
            </a:r>
            <a:r>
              <a:rPr lang="en-GB" sz="900" i="1" dirty="0">
                <a:solidFill>
                  <a:schemeClr val="dk1"/>
                </a:solidFill>
              </a:rPr>
              <a:t>, 2020</a:t>
            </a:r>
            <a:endParaRPr lang="en-GB" sz="900" i="1" dirty="0"/>
          </a:p>
        </p:txBody>
      </p: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3687826A-E0BA-43C5-A069-E4495C4C5EF1}"/>
              </a:ext>
            </a:extLst>
          </p:cNvPr>
          <p:cNvGrpSpPr/>
          <p:nvPr/>
        </p:nvGrpSpPr>
        <p:grpSpPr>
          <a:xfrm>
            <a:off x="288522" y="2910831"/>
            <a:ext cx="8581043" cy="696424"/>
            <a:chOff x="533400" y="2669473"/>
            <a:chExt cx="8313588" cy="668835"/>
          </a:xfrm>
        </p:grpSpPr>
        <p:cxnSp>
          <p:nvCxnSpPr>
            <p:cNvPr id="10" name="Connettore diritto 9">
              <a:extLst>
                <a:ext uri="{FF2B5EF4-FFF2-40B4-BE49-F238E27FC236}">
                  <a16:creationId xmlns:a16="http://schemas.microsoft.com/office/drawing/2014/main" id="{783C2909-2613-45EE-A489-7902EA2CD678}"/>
                </a:ext>
              </a:extLst>
            </p:cNvPr>
            <p:cNvCxnSpPr/>
            <p:nvPr/>
          </p:nvCxnSpPr>
          <p:spPr>
            <a:xfrm>
              <a:off x="546100" y="3061943"/>
              <a:ext cx="8300888" cy="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2" name="Connettore diritto 11">
              <a:extLst>
                <a:ext uri="{FF2B5EF4-FFF2-40B4-BE49-F238E27FC236}">
                  <a16:creationId xmlns:a16="http://schemas.microsoft.com/office/drawing/2014/main" id="{B01B7D31-7456-450D-BDF1-E84A587127FE}"/>
                </a:ext>
              </a:extLst>
            </p:cNvPr>
            <p:cNvCxnSpPr/>
            <p:nvPr/>
          </p:nvCxnSpPr>
          <p:spPr>
            <a:xfrm flipV="1">
              <a:off x="533400" y="2669473"/>
              <a:ext cx="0" cy="39247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6" name="Connettore diritto 35">
              <a:extLst>
                <a:ext uri="{FF2B5EF4-FFF2-40B4-BE49-F238E27FC236}">
                  <a16:creationId xmlns:a16="http://schemas.microsoft.com/office/drawing/2014/main" id="{ABF6DDE8-8D46-4A99-AA8C-924644751E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34288" y="2669473"/>
              <a:ext cx="0" cy="39247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8" name="Connettore diritto 37">
              <a:extLst>
                <a:ext uri="{FF2B5EF4-FFF2-40B4-BE49-F238E27FC236}">
                  <a16:creationId xmlns:a16="http://schemas.microsoft.com/office/drawing/2014/main" id="{819F2FDF-5BA4-433F-9276-702E5ABFB5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04816" y="3061943"/>
              <a:ext cx="0" cy="276365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91624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Analisi </a:t>
            </a:r>
            <a:r>
              <a:rPr lang="en-IT"/>
              <a:t>dei dati</a:t>
            </a:r>
            <a:r>
              <a:rPr lang="it-IT" dirty="0"/>
              <a:t> (Gradimento)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0FEDD-DACC-904D-AADE-A26978035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497" y="1774097"/>
            <a:ext cx="3225521" cy="1320795"/>
          </a:xfrm>
        </p:spPr>
        <p:txBody>
          <a:bodyPr>
            <a:normAutofit fontScale="92500"/>
          </a:bodyPr>
          <a:lstStyle/>
          <a:p>
            <a:r>
              <a:rPr lang="en-IT" sz="2000"/>
              <a:t>Questionario </a:t>
            </a:r>
            <a:r>
              <a:rPr lang="it-IT" sz="2000" dirty="0"/>
              <a:t>di gradimento per Bambini divisi per età (n° di bambini che hanno risposto) campione</a:t>
            </a:r>
            <a:endParaRPr lang="en-IT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B34319-A067-D740-B6C6-410933128FB6}"/>
              </a:ext>
            </a:extLst>
          </p:cNvPr>
          <p:cNvSpPr txBox="1"/>
          <p:nvPr/>
        </p:nvSpPr>
        <p:spPr>
          <a:xfrm>
            <a:off x="5478180" y="1774097"/>
            <a:ext cx="23391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Faccine</a:t>
            </a:r>
          </a:p>
          <a:p>
            <a:r>
              <a:rPr lang="it-IT" dirty="0"/>
              <a:t>Frequenza dei dati</a:t>
            </a:r>
          </a:p>
          <a:p>
            <a:r>
              <a:rPr lang="it-IT" dirty="0"/>
              <a:t>Torta per ogni domanda</a:t>
            </a:r>
          </a:p>
          <a:p>
            <a:r>
              <a:rPr lang="it-IT" dirty="0"/>
              <a:t>Grafico totale a barre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9705795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Analisi </a:t>
            </a:r>
            <a:r>
              <a:rPr lang="en-IT"/>
              <a:t>dei dati</a:t>
            </a:r>
            <a:r>
              <a:rPr lang="it-IT" dirty="0"/>
              <a:t> (Gradimento)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0FEDD-DACC-904D-AADE-A26978035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263" y="1704673"/>
            <a:ext cx="2259875" cy="431098"/>
          </a:xfrm>
        </p:spPr>
        <p:txBody>
          <a:bodyPr>
            <a:normAutofit/>
          </a:bodyPr>
          <a:lstStyle/>
          <a:p>
            <a:r>
              <a:rPr lang="en-IT" sz="2000" dirty="0"/>
              <a:t>Questionario SUS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E0E5EF-86A1-AD4C-AD8E-B44955FB54FB}"/>
              </a:ext>
            </a:extLst>
          </p:cNvPr>
          <p:cNvSpPr txBox="1"/>
          <p:nvPr/>
        </p:nvSpPr>
        <p:spPr>
          <a:xfrm>
            <a:off x="678263" y="2104888"/>
            <a:ext cx="2494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(Immagine dati maestre)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DB9D1F10-D729-B046-8C4B-8C5381EAA599}"/>
              </a:ext>
            </a:extLst>
          </p:cNvPr>
          <p:cNvSpPr txBox="1"/>
          <p:nvPr/>
        </p:nvSpPr>
        <p:spPr>
          <a:xfrm>
            <a:off x="5478180" y="1774097"/>
            <a:ext cx="29875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Indice SUS</a:t>
            </a:r>
          </a:p>
          <a:p>
            <a:r>
              <a:rPr lang="it-IT" dirty="0"/>
              <a:t>Frequenza dei dati</a:t>
            </a:r>
          </a:p>
          <a:p>
            <a:r>
              <a:rPr lang="it-IT" dirty="0"/>
              <a:t>Torta per ogni domanda</a:t>
            </a:r>
          </a:p>
          <a:p>
            <a:r>
              <a:rPr lang="it-IT" dirty="0"/>
              <a:t>Grafico totale a barre</a:t>
            </a:r>
          </a:p>
          <a:p>
            <a:r>
              <a:rPr lang="it-IT" dirty="0"/>
              <a:t>Calcolo score SUS</a:t>
            </a:r>
          </a:p>
          <a:p>
            <a:r>
              <a:rPr lang="it-IT" dirty="0"/>
              <a:t>Scala di valori con soglie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7718779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Analisi </a:t>
            </a:r>
            <a:r>
              <a:rPr lang="en-IT"/>
              <a:t>dei dati</a:t>
            </a:r>
            <a:r>
              <a:rPr lang="it-IT" dirty="0"/>
              <a:t> (problemi)</a:t>
            </a:r>
            <a:endParaRPr lang="en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CE5154-1946-6747-8D1E-B711BFD7A455}"/>
              </a:ext>
            </a:extLst>
          </p:cNvPr>
          <p:cNvSpPr txBox="1"/>
          <p:nvPr/>
        </p:nvSpPr>
        <p:spPr>
          <a:xfrm>
            <a:off x="1157844" y="2682679"/>
            <a:ext cx="2874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Questionario SUMI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E6F74F-AAD3-064D-91D0-DFE5B2BA818B}"/>
              </a:ext>
            </a:extLst>
          </p:cNvPr>
          <p:cNvSpPr txBox="1"/>
          <p:nvPr/>
        </p:nvSpPr>
        <p:spPr>
          <a:xfrm>
            <a:off x="4771901" y="2682679"/>
            <a:ext cx="30784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(evidenziare parti più negative e punteggio </a:t>
            </a:r>
            <a:r>
              <a:rPr lang="en-IT"/>
              <a:t>totale)</a:t>
            </a:r>
            <a:r>
              <a:rPr lang="it-IT" dirty="0"/>
              <a:t> </a:t>
            </a:r>
          </a:p>
          <a:p>
            <a:r>
              <a:rPr lang="it-IT" dirty="0"/>
              <a:t>Per ambiti (?)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981926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Analisi dei dati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7F353E-6E87-8C46-A244-D0F5B75569F5}"/>
              </a:ext>
            </a:extLst>
          </p:cNvPr>
          <p:cNvSpPr txBox="1"/>
          <p:nvPr/>
        </p:nvSpPr>
        <p:spPr>
          <a:xfrm>
            <a:off x="1193471" y="2967335"/>
            <a:ext cx="2674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Considerazioni di carattere generale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87CC36-C846-7D49-AB77-8501DCCB5E57}"/>
              </a:ext>
            </a:extLst>
          </p:cNvPr>
          <p:cNvSpPr txBox="1"/>
          <p:nvPr/>
        </p:nvSpPr>
        <p:spPr>
          <a:xfrm>
            <a:off x="5903606" y="3105834"/>
            <a:ext cx="1459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( soddisfatti?)</a:t>
            </a:r>
          </a:p>
        </p:txBody>
      </p:sp>
    </p:spTree>
    <p:extLst>
      <p:ext uri="{BB962C8B-B14F-4D97-AF65-F5344CB8AC3E}">
        <p14:creationId xmlns:p14="http://schemas.microsoft.com/office/powerpoint/2010/main" val="2810026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D26C168-FAC3-7542-AA66-E353A8CD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139166"/>
            <a:ext cx="8581043" cy="840400"/>
          </a:xfrm>
        </p:spPr>
        <p:txBody>
          <a:bodyPr/>
          <a:lstStyle/>
          <a:p>
            <a:r>
              <a:rPr lang="en-IT" dirty="0"/>
              <a:t>Considerazioni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9C95B9-DD36-FC42-95BA-AF51262F7317}"/>
              </a:ext>
            </a:extLst>
          </p:cNvPr>
          <p:cNvSpPr txBox="1"/>
          <p:nvPr/>
        </p:nvSpPr>
        <p:spPr>
          <a:xfrm>
            <a:off x="385907" y="1621494"/>
            <a:ext cx="3054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/>
              <a:t>Criticità</a:t>
            </a:r>
            <a:endParaRPr lang="en-IT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CBD606-BDAD-384F-9405-E00225F47A1A}"/>
              </a:ext>
            </a:extLst>
          </p:cNvPr>
          <p:cNvSpPr txBox="1"/>
          <p:nvPr/>
        </p:nvSpPr>
        <p:spPr>
          <a:xfrm>
            <a:off x="227107" y="1542623"/>
            <a:ext cx="513008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endParaRPr lang="en-IT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Poche prove con gli utenti target (pandemia)</a:t>
            </a:r>
            <a:endParaRPr lang="en-IT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Lavorare all’interno di un progetto molto vasto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Specifiche stringenti dei critici e poco tempo a disposizione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dirty="0"/>
          </a:p>
        </p:txBody>
      </p:sp>
      <p:pic>
        <p:nvPicPr>
          <p:cNvPr id="6" name="Picture 2" descr="Le cose difficili | Dealma blog">
            <a:extLst>
              <a:ext uri="{FF2B5EF4-FFF2-40B4-BE49-F238E27FC236}">
                <a16:creationId xmlns:a16="http://schemas.microsoft.com/office/drawing/2014/main" id="{D69AE1BA-C85D-4513-9A1E-380BBC1FD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568" y="3839233"/>
            <a:ext cx="2110684" cy="1397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4417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D26C168-FAC3-7542-AA66-E353A8CD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139166"/>
            <a:ext cx="8581043" cy="840400"/>
          </a:xfrm>
        </p:spPr>
        <p:txBody>
          <a:bodyPr/>
          <a:lstStyle/>
          <a:p>
            <a:r>
              <a:rPr lang="en-IT" dirty="0"/>
              <a:t>Considerazioni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21EBC1-7719-5F43-A821-F5994566CF53}"/>
              </a:ext>
            </a:extLst>
          </p:cNvPr>
          <p:cNvSpPr txBox="1"/>
          <p:nvPr/>
        </p:nvSpPr>
        <p:spPr>
          <a:xfrm>
            <a:off x="5459822" y="3382797"/>
            <a:ext cx="16298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b="1" dirty="0"/>
              <a:t>Punti di Forza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AA587E-0FAD-FA4A-ADDA-5C78ECB5D102}"/>
              </a:ext>
            </a:extLst>
          </p:cNvPr>
          <p:cNvSpPr txBox="1"/>
          <p:nvPr/>
        </p:nvSpPr>
        <p:spPr>
          <a:xfrm>
            <a:off x="5238809" y="3782907"/>
            <a:ext cx="3630757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Facilità d’uso dei programmi per creare il gioco</a:t>
            </a:r>
            <a:endParaRPr lang="en-IT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Relazione con i docenti Tutor</a:t>
            </a:r>
            <a:endParaRPr lang="en-IT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T" dirty="0"/>
              <a:t>Risultati dell’indice di gradimento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T" dirty="0"/>
          </a:p>
        </p:txBody>
      </p:sp>
      <p:pic>
        <p:nvPicPr>
          <p:cNvPr id="1028" name="Picture 4" descr="Come funziona? - EOS Consulting">
            <a:extLst>
              <a:ext uri="{FF2B5EF4-FFF2-40B4-BE49-F238E27FC236}">
                <a16:creationId xmlns:a16="http://schemas.microsoft.com/office/drawing/2014/main" id="{09536C23-76CC-C742-AE5B-FB427771C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8162" y="2199405"/>
            <a:ext cx="2472050" cy="1016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D4359D2-088A-7B44-BABF-6A1543460574}"/>
              </a:ext>
            </a:extLst>
          </p:cNvPr>
          <p:cNvSpPr txBox="1"/>
          <p:nvPr/>
        </p:nvSpPr>
        <p:spPr>
          <a:xfrm>
            <a:off x="385907" y="1621494"/>
            <a:ext cx="3054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/>
              <a:t>Criticità</a:t>
            </a:r>
            <a:endParaRPr lang="en-IT" sz="2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DB2E77-68D3-2446-8412-8857D59E6E85}"/>
              </a:ext>
            </a:extLst>
          </p:cNvPr>
          <p:cNvSpPr txBox="1"/>
          <p:nvPr/>
        </p:nvSpPr>
        <p:spPr>
          <a:xfrm>
            <a:off x="227107" y="1542623"/>
            <a:ext cx="513008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endParaRPr lang="en-IT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Poche prove con gli utenti target (pandemia)</a:t>
            </a:r>
            <a:endParaRPr lang="en-IT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Lavorare all’interno di un progetto molto vasto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Specifiche stringenti dei critici e poco tempo a disposizione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dirty="0"/>
          </a:p>
        </p:txBody>
      </p:sp>
      <p:pic>
        <p:nvPicPr>
          <p:cNvPr id="17" name="Picture 2" descr="Le cose difficili | Dealma blog">
            <a:extLst>
              <a:ext uri="{FF2B5EF4-FFF2-40B4-BE49-F238E27FC236}">
                <a16:creationId xmlns:a16="http://schemas.microsoft.com/office/drawing/2014/main" id="{FBD9A019-F4CF-6844-8C7C-ABDCB651D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568" y="3839233"/>
            <a:ext cx="2110684" cy="1397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6754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4E69-4B8B-F24A-A19C-47BE5430F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Progetti Futuri</a:t>
            </a:r>
          </a:p>
        </p:txBody>
      </p:sp>
      <p:pic>
        <p:nvPicPr>
          <p:cNvPr id="4" name="Immagine 12">
            <a:extLst>
              <a:ext uri="{FF2B5EF4-FFF2-40B4-BE49-F238E27FC236}">
                <a16:creationId xmlns:a16="http://schemas.microsoft.com/office/drawing/2014/main" id="{869D5C2B-494B-6B41-B9C5-B02A48385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13" y="1652775"/>
            <a:ext cx="821557" cy="840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E89F27-9C9D-9A40-8352-246136E49EDB}"/>
              </a:ext>
            </a:extLst>
          </p:cNvPr>
          <p:cNvSpPr txBox="1"/>
          <p:nvPr/>
        </p:nvSpPr>
        <p:spPr>
          <a:xfrm>
            <a:off x="1039090" y="1313173"/>
            <a:ext cx="2027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/>
              <a:t>Progetto Essence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E63BE6-5C89-8843-B340-5F945CD7CB8B}"/>
              </a:ext>
            </a:extLst>
          </p:cNvPr>
          <p:cNvCxnSpPr/>
          <p:nvPr/>
        </p:nvCxnSpPr>
        <p:spPr>
          <a:xfrm>
            <a:off x="2223655" y="2072975"/>
            <a:ext cx="17145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3F48AA-12A3-E842-A66A-4E3BE2CCF896}"/>
              </a:ext>
            </a:extLst>
          </p:cNvPr>
          <p:cNvGrpSpPr/>
          <p:nvPr/>
        </p:nvGrpSpPr>
        <p:grpSpPr>
          <a:xfrm>
            <a:off x="112988" y="3351050"/>
            <a:ext cx="2713340" cy="2624536"/>
            <a:chOff x="61410" y="3136605"/>
            <a:chExt cx="3169329" cy="300211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0DE5537-D994-BE49-9DDB-1B9EBA31767E}"/>
                </a:ext>
              </a:extLst>
            </p:cNvPr>
            <p:cNvSpPr/>
            <p:nvPr/>
          </p:nvSpPr>
          <p:spPr>
            <a:xfrm>
              <a:off x="61410" y="3136605"/>
              <a:ext cx="3169329" cy="3002118"/>
            </a:xfrm>
            <a:prstGeom prst="ellipse">
              <a:avLst/>
            </a:prstGeom>
            <a:solidFill>
              <a:srgbClr val="4BACC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10CD3B5-9898-8E40-B173-ECD1C135E7F1}"/>
                </a:ext>
              </a:extLst>
            </p:cNvPr>
            <p:cNvSpPr txBox="1"/>
            <p:nvPr/>
          </p:nvSpPr>
          <p:spPr>
            <a:xfrm>
              <a:off x="316054" y="3706836"/>
              <a:ext cx="15755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Traduzione delle specifiche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7EE903-78A5-FA4E-B2D9-ED14483E0836}"/>
                </a:ext>
              </a:extLst>
            </p:cNvPr>
            <p:cNvSpPr txBox="1"/>
            <p:nvPr/>
          </p:nvSpPr>
          <p:spPr>
            <a:xfrm>
              <a:off x="2067261" y="4498657"/>
              <a:ext cx="985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T" dirty="0"/>
                <a:t>Sviluppo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F88DC1C-A03B-1443-8DAF-9BC107BC12C4}"/>
                </a:ext>
              </a:extLst>
            </p:cNvPr>
            <p:cNvSpPr txBox="1"/>
            <p:nvPr/>
          </p:nvSpPr>
          <p:spPr>
            <a:xfrm>
              <a:off x="1296216" y="5512979"/>
              <a:ext cx="720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Test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4343708-EEC7-0A45-A732-EC24AB549DF5}"/>
                </a:ext>
              </a:extLst>
            </p:cNvPr>
            <p:cNvCxnSpPr>
              <a:cxnSpLocks/>
            </p:cNvCxnSpPr>
            <p:nvPr/>
          </p:nvCxnSpPr>
          <p:spPr>
            <a:xfrm>
              <a:off x="1753825" y="3900657"/>
              <a:ext cx="766466" cy="434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CE3CCF8-2058-D142-8387-7BCAD9B5DD94}"/>
                </a:ext>
              </a:extLst>
            </p:cNvPr>
            <p:cNvCxnSpPr>
              <a:cxnSpLocks/>
              <a:endCxn id="14" idx="3"/>
            </p:cNvCxnSpPr>
            <p:nvPr/>
          </p:nvCxnSpPr>
          <p:spPr>
            <a:xfrm flipH="1">
              <a:off x="2016968" y="4914393"/>
              <a:ext cx="683378" cy="7832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ED6659E-7E2D-E843-A7BF-B404323D33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3109" y="4755301"/>
              <a:ext cx="412160" cy="7441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6FCCEF2-02F2-DD4F-A3DB-7A70E37C1496}"/>
              </a:ext>
            </a:extLst>
          </p:cNvPr>
          <p:cNvSpPr txBox="1"/>
          <p:nvPr/>
        </p:nvSpPr>
        <p:spPr>
          <a:xfrm>
            <a:off x="4260273" y="1888309"/>
            <a:ext cx="238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 Applicazione Completa</a:t>
            </a:r>
          </a:p>
        </p:txBody>
      </p:sp>
      <p:pic>
        <p:nvPicPr>
          <p:cNvPr id="19" name="Picture 18" descr="Icon&#10;&#10;Description automatically generated with low confidence">
            <a:extLst>
              <a:ext uri="{FF2B5EF4-FFF2-40B4-BE49-F238E27FC236}">
                <a16:creationId xmlns:a16="http://schemas.microsoft.com/office/drawing/2014/main" id="{479D8451-0504-D642-BEC5-D2AA1DE83C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861" y="3022390"/>
            <a:ext cx="2026630" cy="1287506"/>
          </a:xfrm>
          <a:prstGeom prst="rect">
            <a:avLst/>
          </a:prstGeom>
        </p:spPr>
      </p:pic>
      <p:pic>
        <p:nvPicPr>
          <p:cNvPr id="20" name="Picture 19" descr="A picture containing text, slot machine, colorful, window&#10;&#10;Description automatically generated">
            <a:extLst>
              <a:ext uri="{FF2B5EF4-FFF2-40B4-BE49-F238E27FC236}">
                <a16:creationId xmlns:a16="http://schemas.microsoft.com/office/drawing/2014/main" id="{48FE5E38-7C60-2C4F-BFB7-CB1F02214C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269" y="1295668"/>
            <a:ext cx="2027222" cy="1512802"/>
          </a:xfrm>
          <a:prstGeom prst="rect">
            <a:avLst/>
          </a:prstGeom>
        </p:spPr>
      </p:pic>
      <p:pic>
        <p:nvPicPr>
          <p:cNvPr id="21" name="Picture 20" descr="A picture containing text&#10;&#10;Description automatically generated">
            <a:extLst>
              <a:ext uri="{FF2B5EF4-FFF2-40B4-BE49-F238E27FC236}">
                <a16:creationId xmlns:a16="http://schemas.microsoft.com/office/drawing/2014/main" id="{8D606F41-E6A7-8746-8F0A-CED2EF3AF7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126" y="2361780"/>
            <a:ext cx="1429217" cy="977357"/>
          </a:xfrm>
          <a:prstGeom prst="rect">
            <a:avLst/>
          </a:prstGeom>
        </p:spPr>
      </p:pic>
      <p:pic>
        <p:nvPicPr>
          <p:cNvPr id="22" name="Picture 21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612506ED-B58A-1C42-A463-5448C5E777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238" y="2402088"/>
            <a:ext cx="1669073" cy="93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705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4E69-4B8B-F24A-A19C-47BE5430F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Progetti Futuri</a:t>
            </a:r>
          </a:p>
        </p:txBody>
      </p:sp>
      <p:pic>
        <p:nvPicPr>
          <p:cNvPr id="4" name="Immagine 12">
            <a:extLst>
              <a:ext uri="{FF2B5EF4-FFF2-40B4-BE49-F238E27FC236}">
                <a16:creationId xmlns:a16="http://schemas.microsoft.com/office/drawing/2014/main" id="{869D5C2B-494B-6B41-B9C5-B02A48385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13" y="1652775"/>
            <a:ext cx="821557" cy="840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E89F27-9C9D-9A40-8352-246136E49EDB}"/>
              </a:ext>
            </a:extLst>
          </p:cNvPr>
          <p:cNvSpPr txBox="1"/>
          <p:nvPr/>
        </p:nvSpPr>
        <p:spPr>
          <a:xfrm>
            <a:off x="1039090" y="1313173"/>
            <a:ext cx="2027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/>
              <a:t>Progetto Essence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E63BE6-5C89-8843-B340-5F945CD7CB8B}"/>
              </a:ext>
            </a:extLst>
          </p:cNvPr>
          <p:cNvCxnSpPr/>
          <p:nvPr/>
        </p:nvCxnSpPr>
        <p:spPr>
          <a:xfrm>
            <a:off x="2223655" y="2072975"/>
            <a:ext cx="17145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4813F53-C0C9-904E-A4B6-F8DEB827B48E}"/>
              </a:ext>
            </a:extLst>
          </p:cNvPr>
          <p:cNvSpPr txBox="1"/>
          <p:nvPr/>
        </p:nvSpPr>
        <p:spPr>
          <a:xfrm>
            <a:off x="4260273" y="1888309"/>
            <a:ext cx="238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 Applicazione Completa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3F48AA-12A3-E842-A66A-4E3BE2CCF896}"/>
              </a:ext>
            </a:extLst>
          </p:cNvPr>
          <p:cNvGrpSpPr/>
          <p:nvPr/>
        </p:nvGrpSpPr>
        <p:grpSpPr>
          <a:xfrm>
            <a:off x="112988" y="3351050"/>
            <a:ext cx="2713340" cy="2624536"/>
            <a:chOff x="61410" y="3136605"/>
            <a:chExt cx="3169329" cy="300211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0DE5537-D994-BE49-9DDB-1B9EBA31767E}"/>
                </a:ext>
              </a:extLst>
            </p:cNvPr>
            <p:cNvSpPr/>
            <p:nvPr/>
          </p:nvSpPr>
          <p:spPr>
            <a:xfrm>
              <a:off x="61410" y="3136605"/>
              <a:ext cx="3169329" cy="3002118"/>
            </a:xfrm>
            <a:prstGeom prst="ellipse">
              <a:avLst/>
            </a:prstGeom>
            <a:solidFill>
              <a:srgbClr val="4BACC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10CD3B5-9898-8E40-B173-ECD1C135E7F1}"/>
                </a:ext>
              </a:extLst>
            </p:cNvPr>
            <p:cNvSpPr txBox="1"/>
            <p:nvPr/>
          </p:nvSpPr>
          <p:spPr>
            <a:xfrm>
              <a:off x="316054" y="3706836"/>
              <a:ext cx="15755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Traduzione delle specifiche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7EE903-78A5-FA4E-B2D9-ED14483E0836}"/>
                </a:ext>
              </a:extLst>
            </p:cNvPr>
            <p:cNvSpPr txBox="1"/>
            <p:nvPr/>
          </p:nvSpPr>
          <p:spPr>
            <a:xfrm>
              <a:off x="2067261" y="4498657"/>
              <a:ext cx="985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T" dirty="0"/>
                <a:t>Sviluppo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F88DC1C-A03B-1443-8DAF-9BC107BC12C4}"/>
                </a:ext>
              </a:extLst>
            </p:cNvPr>
            <p:cNvSpPr txBox="1"/>
            <p:nvPr/>
          </p:nvSpPr>
          <p:spPr>
            <a:xfrm>
              <a:off x="1296216" y="5512979"/>
              <a:ext cx="720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T" dirty="0"/>
                <a:t>Test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4343708-EEC7-0A45-A732-EC24AB549DF5}"/>
                </a:ext>
              </a:extLst>
            </p:cNvPr>
            <p:cNvCxnSpPr>
              <a:cxnSpLocks/>
            </p:cNvCxnSpPr>
            <p:nvPr/>
          </p:nvCxnSpPr>
          <p:spPr>
            <a:xfrm>
              <a:off x="1753825" y="3900657"/>
              <a:ext cx="766466" cy="4349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CE3CCF8-2058-D142-8387-7BCAD9B5DD94}"/>
                </a:ext>
              </a:extLst>
            </p:cNvPr>
            <p:cNvCxnSpPr>
              <a:cxnSpLocks/>
              <a:endCxn id="14" idx="3"/>
            </p:cNvCxnSpPr>
            <p:nvPr/>
          </p:nvCxnSpPr>
          <p:spPr>
            <a:xfrm flipH="1">
              <a:off x="2016968" y="4914393"/>
              <a:ext cx="683378" cy="78325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ED6659E-7E2D-E843-A7BF-B404323D33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3109" y="4755301"/>
              <a:ext cx="412160" cy="7441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583293DB-7000-1549-8975-B0C3C672E7D8}"/>
              </a:ext>
            </a:extLst>
          </p:cNvPr>
          <p:cNvSpPr/>
          <p:nvPr/>
        </p:nvSpPr>
        <p:spPr>
          <a:xfrm rot="19997082">
            <a:off x="751971" y="4650690"/>
            <a:ext cx="395519" cy="939755"/>
          </a:xfrm>
          <a:prstGeom prst="ellipse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5D1D41A-2163-A24A-9C99-83C7F687E85A}"/>
              </a:ext>
            </a:extLst>
          </p:cNvPr>
          <p:cNvCxnSpPr>
            <a:cxnSpLocks/>
          </p:cNvCxnSpPr>
          <p:nvPr/>
        </p:nvCxnSpPr>
        <p:spPr>
          <a:xfrm>
            <a:off x="1146901" y="5039591"/>
            <a:ext cx="327962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8B3D15E-D942-0145-A511-D61B81C2521F}"/>
              </a:ext>
            </a:extLst>
          </p:cNvPr>
          <p:cNvSpPr txBox="1"/>
          <p:nvPr/>
        </p:nvSpPr>
        <p:spPr>
          <a:xfrm>
            <a:off x="4755182" y="4423553"/>
            <a:ext cx="38269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Reimplementazione dei giochi secondo </a:t>
            </a:r>
            <a:r>
              <a:rPr lang="en-GB" sz="2000" dirty="0"/>
              <a:t>I</a:t>
            </a:r>
            <a:r>
              <a:rPr lang="en-IT" sz="2000" dirty="0"/>
              <a:t> suggerimenti degli utenti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E6C6DBD-EAC1-1C4F-A2AE-14C7228E5B31}"/>
              </a:ext>
            </a:extLst>
          </p:cNvPr>
          <p:cNvSpPr txBox="1"/>
          <p:nvPr/>
        </p:nvSpPr>
        <p:spPr>
          <a:xfrm>
            <a:off x="2926061" y="5149725"/>
            <a:ext cx="2668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Miglioramento salvataggio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2B125D-A0BC-FA49-A1C2-70E66DA491E1}"/>
              </a:ext>
            </a:extLst>
          </p:cNvPr>
          <p:cNvSpPr txBox="1"/>
          <p:nvPr/>
        </p:nvSpPr>
        <p:spPr>
          <a:xfrm>
            <a:off x="3837163" y="5500729"/>
            <a:ext cx="5146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Cambio di alune immagini (nebbia</a:t>
            </a:r>
            <a:r>
              <a:rPr lang="it-IT" dirty="0"/>
              <a:t>, </a:t>
            </a:r>
            <a:r>
              <a:rPr lang="it-IT" dirty="0" err="1"/>
              <a:t>zucchero,razze</a:t>
            </a:r>
            <a:r>
              <a:rPr lang="en-IT" dirty="0"/>
              <a:t>)</a:t>
            </a:r>
            <a:endParaRPr lang="it-IT" dirty="0"/>
          </a:p>
          <a:p>
            <a:r>
              <a:rPr lang="it-IT" dirty="0"/>
              <a:t>Per la matematica le libellule andavano troppo veloci</a:t>
            </a:r>
            <a:endParaRPr lang="en-IT" dirty="0"/>
          </a:p>
        </p:txBody>
      </p:sp>
      <p:pic>
        <p:nvPicPr>
          <p:cNvPr id="6" name="Picture 5" descr="Icon&#10;&#10;Description automatically generated with low confidence">
            <a:extLst>
              <a:ext uri="{FF2B5EF4-FFF2-40B4-BE49-F238E27FC236}">
                <a16:creationId xmlns:a16="http://schemas.microsoft.com/office/drawing/2014/main" id="{882C0C07-4932-4D4A-AB91-C77DED913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861" y="3022390"/>
            <a:ext cx="2026630" cy="1287506"/>
          </a:xfrm>
          <a:prstGeom prst="rect">
            <a:avLst/>
          </a:prstGeom>
        </p:spPr>
      </p:pic>
      <p:pic>
        <p:nvPicPr>
          <p:cNvPr id="21" name="Picture 20" descr="A picture containing text, slot machine, colorful, window&#10;&#10;Description automatically generated">
            <a:extLst>
              <a:ext uri="{FF2B5EF4-FFF2-40B4-BE49-F238E27FC236}">
                <a16:creationId xmlns:a16="http://schemas.microsoft.com/office/drawing/2014/main" id="{E0F208C9-520E-4A4F-9ED9-90707A9458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269" y="1295668"/>
            <a:ext cx="2027222" cy="1512802"/>
          </a:xfrm>
          <a:prstGeom prst="rect">
            <a:avLst/>
          </a:prstGeom>
        </p:spPr>
      </p:pic>
      <p:pic>
        <p:nvPicPr>
          <p:cNvPr id="26" name="Picture 25" descr="A picture containing text&#10;&#10;Description automatically generated">
            <a:extLst>
              <a:ext uri="{FF2B5EF4-FFF2-40B4-BE49-F238E27FC236}">
                <a16:creationId xmlns:a16="http://schemas.microsoft.com/office/drawing/2014/main" id="{9AB38C15-F619-B540-8384-AC52F920AC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126" y="2361780"/>
            <a:ext cx="1429217" cy="977357"/>
          </a:xfrm>
          <a:prstGeom prst="rect">
            <a:avLst/>
          </a:prstGeom>
        </p:spPr>
      </p:pic>
      <p:pic>
        <p:nvPicPr>
          <p:cNvPr id="28" name="Picture 27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D5D0DDC2-8B20-7E40-BAD0-BCA22CD760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238" y="2402088"/>
            <a:ext cx="1669073" cy="93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6720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c911af0391_1_3"/>
          <p:cNvSpPr txBox="1"/>
          <p:nvPr/>
        </p:nvSpPr>
        <p:spPr>
          <a:xfrm>
            <a:off x="5819450" y="1326750"/>
            <a:ext cx="3133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400"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gc911af0391_1_3"/>
          <p:cNvSpPr txBox="1"/>
          <p:nvPr/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buClr>
                <a:schemeClr val="lt1"/>
              </a:buClr>
              <a:buSzPts val="1800"/>
            </a:pPr>
            <a:r>
              <a:rPr lang="en-GB" sz="2200" b="1" dirty="0" err="1">
                <a:solidFill>
                  <a:schemeClr val="lt1"/>
                </a:solidFill>
              </a:rPr>
              <a:t>Diagramma</a:t>
            </a:r>
            <a:r>
              <a:rPr lang="en-GB" sz="2200" b="1" dirty="0">
                <a:solidFill>
                  <a:schemeClr val="lt1"/>
                </a:solidFill>
              </a:rPr>
              <a:t> di Gantt</a:t>
            </a:r>
            <a:endParaRPr sz="22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egnaposto numero diapositiva 1">
            <a:extLst>
              <a:ext uri="{FF2B5EF4-FFF2-40B4-BE49-F238E27FC236}">
                <a16:creationId xmlns:a16="http://schemas.microsoft.com/office/drawing/2014/main" id="{A57D8D1A-DE50-5646-923B-4008A0512D0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85371" y="139167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GB" dirty="0"/>
              <a:t>18</a:t>
            </a: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BACD5556-E680-2542-86F1-778FAD252B59}"/>
              </a:ext>
            </a:extLst>
          </p:cNvPr>
          <p:cNvGrpSpPr/>
          <p:nvPr/>
        </p:nvGrpSpPr>
        <p:grpSpPr>
          <a:xfrm>
            <a:off x="1" y="1268187"/>
            <a:ext cx="9144001" cy="4834901"/>
            <a:chOff x="-1" y="1268185"/>
            <a:chExt cx="9144001" cy="4834901"/>
          </a:xfrm>
        </p:grpSpPr>
        <p:pic>
          <p:nvPicPr>
            <p:cNvPr id="19" name="Immagine 18" descr="Immagine che contiene tavolo&#10;&#10;Descrizione generata automaticamente">
              <a:extLst>
                <a:ext uri="{FF2B5EF4-FFF2-40B4-BE49-F238E27FC236}">
                  <a16:creationId xmlns:a16="http://schemas.microsoft.com/office/drawing/2014/main" id="{A52E3EE7-2273-5548-8D8B-489821825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268185"/>
              <a:ext cx="9144000" cy="4834901"/>
            </a:xfrm>
            <a:prstGeom prst="rect">
              <a:avLst/>
            </a:prstGeom>
          </p:spPr>
        </p:pic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56B150B9-4A90-5941-8A89-CA2694064CCB}"/>
                </a:ext>
              </a:extLst>
            </p:cNvPr>
            <p:cNvSpPr/>
            <p:nvPr/>
          </p:nvSpPr>
          <p:spPr>
            <a:xfrm>
              <a:off x="-1" y="1268186"/>
              <a:ext cx="5295014" cy="674163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b="1" dirty="0" err="1">
                  <a:solidFill>
                    <a:schemeClr val="tx1"/>
                  </a:solidFill>
                  <a:ea typeface="Arial"/>
                  <a:cs typeface="Arial"/>
                </a:rPr>
                <a:t>Serious</a:t>
              </a:r>
              <a:r>
                <a:rPr lang="it-IT" b="1" dirty="0">
                  <a:solidFill>
                    <a:schemeClr val="tx1"/>
                  </a:solidFill>
                  <a:ea typeface="Arial"/>
                  <a:cs typeface="Arial"/>
                </a:rPr>
                <a:t> games per disturbi specifici dell’apprendimento</a:t>
              </a:r>
              <a:endParaRPr lang="it-IT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1" name="Connettore 1 20">
            <a:extLst>
              <a:ext uri="{FF2B5EF4-FFF2-40B4-BE49-F238E27FC236}">
                <a16:creationId xmlns:a16="http://schemas.microsoft.com/office/drawing/2014/main" id="{1CAA5249-A270-2C46-96BF-941D71EC5B3D}"/>
              </a:ext>
            </a:extLst>
          </p:cNvPr>
          <p:cNvCxnSpPr>
            <a:cxnSpLocks/>
          </p:cNvCxnSpPr>
          <p:nvPr/>
        </p:nvCxnSpPr>
        <p:spPr>
          <a:xfrm>
            <a:off x="7645370" y="2130952"/>
            <a:ext cx="0" cy="3993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1 21">
            <a:extLst>
              <a:ext uri="{FF2B5EF4-FFF2-40B4-BE49-F238E27FC236}">
                <a16:creationId xmlns:a16="http://schemas.microsoft.com/office/drawing/2014/main" id="{02BB8894-CB30-2944-BA6E-5610A0CA0F5D}"/>
              </a:ext>
            </a:extLst>
          </p:cNvPr>
          <p:cNvCxnSpPr>
            <a:cxnSpLocks/>
          </p:cNvCxnSpPr>
          <p:nvPr/>
        </p:nvCxnSpPr>
        <p:spPr>
          <a:xfrm>
            <a:off x="8598673" y="2130952"/>
            <a:ext cx="0" cy="3993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Google Shape;617;p18">
            <a:extLst>
              <a:ext uri="{FF2B5EF4-FFF2-40B4-BE49-F238E27FC236}">
                <a16:creationId xmlns:a16="http://schemas.microsoft.com/office/drawing/2014/main" id="{5D0C4A11-396F-4A44-AE92-CD36BC81F955}"/>
              </a:ext>
            </a:extLst>
          </p:cNvPr>
          <p:cNvSpPr txBox="1"/>
          <p:nvPr/>
        </p:nvSpPr>
        <p:spPr>
          <a:xfrm>
            <a:off x="1" y="2693099"/>
            <a:ext cx="5230138" cy="369291"/>
          </a:xfrm>
          <a:prstGeom prst="rect">
            <a:avLst/>
          </a:prstGeom>
          <a:noFill/>
          <a:ln w="254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endParaRPr/>
          </a:p>
        </p:txBody>
      </p:sp>
      <p:sp>
        <p:nvSpPr>
          <p:cNvPr id="32" name="Google Shape;617;p18">
            <a:extLst>
              <a:ext uri="{FF2B5EF4-FFF2-40B4-BE49-F238E27FC236}">
                <a16:creationId xmlns:a16="http://schemas.microsoft.com/office/drawing/2014/main" id="{B148D2A9-1C51-634A-B563-47743CB8EC7F}"/>
              </a:ext>
            </a:extLst>
          </p:cNvPr>
          <p:cNvSpPr txBox="1"/>
          <p:nvPr/>
        </p:nvSpPr>
        <p:spPr>
          <a:xfrm>
            <a:off x="-1" y="3534347"/>
            <a:ext cx="5230138" cy="369291"/>
          </a:xfrm>
          <a:prstGeom prst="rect">
            <a:avLst/>
          </a:prstGeom>
          <a:noFill/>
          <a:ln w="25400" cap="flat" cmpd="sng">
            <a:solidFill>
              <a:srgbClr val="FFCA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endParaRPr/>
          </a:p>
        </p:txBody>
      </p:sp>
      <p:sp>
        <p:nvSpPr>
          <p:cNvPr id="33" name="Google Shape;617;p18">
            <a:extLst>
              <a:ext uri="{FF2B5EF4-FFF2-40B4-BE49-F238E27FC236}">
                <a16:creationId xmlns:a16="http://schemas.microsoft.com/office/drawing/2014/main" id="{71113885-4163-7D47-8126-2BD79F260C12}"/>
              </a:ext>
            </a:extLst>
          </p:cNvPr>
          <p:cNvSpPr txBox="1"/>
          <p:nvPr/>
        </p:nvSpPr>
        <p:spPr>
          <a:xfrm>
            <a:off x="-1" y="4681878"/>
            <a:ext cx="5230138" cy="369291"/>
          </a:xfrm>
          <a:prstGeom prst="rect">
            <a:avLst/>
          </a:prstGeom>
          <a:noFill/>
          <a:ln w="25400" cap="flat" cmpd="sng">
            <a:solidFill>
              <a:srgbClr val="FF00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4196403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1"/>
          <p:cNvPicPr preferRelativeResize="0"/>
          <p:nvPr/>
        </p:nvPicPr>
        <p:blipFill rotWithShape="1">
          <a:blip r:embed="rId3">
            <a:alphaModFix/>
          </a:blip>
          <a:srcRect t="17598" b="14682"/>
          <a:stretch/>
        </p:blipFill>
        <p:spPr>
          <a:xfrm>
            <a:off x="0" y="2"/>
            <a:ext cx="9144000" cy="41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"/>
          <p:cNvSpPr txBox="1">
            <a:spLocks noGrp="1"/>
          </p:cNvSpPr>
          <p:nvPr>
            <p:ph type="ctrTitle" idx="4294967295"/>
          </p:nvPr>
        </p:nvSpPr>
        <p:spPr>
          <a:xfrm>
            <a:off x="641534" y="4149727"/>
            <a:ext cx="7772400" cy="9683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800"/>
            </a:pP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Titolo presentazione</a:t>
            </a:r>
            <a:br>
              <a:rPr lang="en-GB" sz="2800">
                <a:solidFill>
                  <a:schemeClr val="lt1"/>
                </a:solidFill>
                <a:ea typeface="Arial"/>
                <a:sym typeface="Arial"/>
              </a:rPr>
            </a:br>
            <a:r>
              <a:rPr lang="en-GB" sz="2800">
                <a:solidFill>
                  <a:schemeClr val="lt1"/>
                </a:solidFill>
                <a:ea typeface="Arial"/>
                <a:sym typeface="Arial"/>
              </a:rPr>
              <a:t>sottotitolo</a:t>
            </a:r>
            <a:endParaRPr>
              <a:solidFill>
                <a:schemeClr val="lt1"/>
              </a:solidFill>
              <a:ea typeface="Arial"/>
              <a:sym typeface="Arial"/>
            </a:endParaRPr>
          </a:p>
        </p:txBody>
      </p:sp>
      <p:sp>
        <p:nvSpPr>
          <p:cNvPr id="326" name="Google Shape;326;p1"/>
          <p:cNvSpPr txBox="1"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2200"/>
            </a:pPr>
            <a:r>
              <a:rPr lang="en-GB" b="1">
                <a:solidFill>
                  <a:schemeClr val="lt1"/>
                </a:solidFill>
                <a:ea typeface="Arial"/>
                <a:sym typeface="Arial"/>
              </a:rPr>
              <a:t>Milano, XX mese 20XX</a:t>
            </a:r>
            <a:endParaRPr>
              <a:solidFill>
                <a:schemeClr val="dk1"/>
              </a:solidFill>
              <a:ea typeface="Arial"/>
              <a:sym typeface="Arial"/>
            </a:endParaRPr>
          </a:p>
          <a:p>
            <a:pPr>
              <a:spcBef>
                <a:spcPts val="440"/>
              </a:spcBef>
              <a:buClr>
                <a:schemeClr val="dk1"/>
              </a:buClr>
              <a:buSzPts val="2200"/>
            </a:pPr>
            <a:endParaRPr>
              <a:solidFill>
                <a:schemeClr val="dk1"/>
              </a:solidFill>
              <a:ea typeface="Arial"/>
              <a:sym typeface="Arial"/>
            </a:endParaRPr>
          </a:p>
        </p:txBody>
      </p:sp>
      <p:pic>
        <p:nvPicPr>
          <p:cNvPr id="327" name="Google Shape;327;p1" descr="Y:\IMMAGINE _COORDINATA_2014\LOGO_UFFICIALE\01_Polimi_centrato\eps\01_Polimi_centrato_COL_negativ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4725" y="1996654"/>
            <a:ext cx="2133600" cy="157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800"/>
            </a:pP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9" name="Google Shape;329;p1"/>
          <p:cNvGrpSpPr/>
          <p:nvPr/>
        </p:nvGrpSpPr>
        <p:grpSpPr>
          <a:xfrm>
            <a:off x="48007" y="3816351"/>
            <a:ext cx="9036648" cy="180000"/>
            <a:chOff x="1218340" y="275867"/>
            <a:chExt cx="17715122" cy="567843"/>
          </a:xfrm>
        </p:grpSpPr>
        <p:cxnSp>
          <p:nvCxnSpPr>
            <p:cNvPr id="330" name="Google Shape;330;p1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1" name="Google Shape;331;p1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" name="Google Shape;332;p1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" name="Google Shape;333;p1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4" name="Google Shape;334;p1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1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6" name="Google Shape;336;p1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7" name="Google Shape;337;p1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1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9" name="Google Shape;339;p1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p1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1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1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1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1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1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1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1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1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1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1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1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1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1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1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1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1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1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1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1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1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1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1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3" name="Google Shape;363;p1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4" name="Google Shape;364;p1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5" name="Google Shape;365;p1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6" name="Google Shape;366;p1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7" name="Google Shape;367;p1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8" name="Google Shape;368;p1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p1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p1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p1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p1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p1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p1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p1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p1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p1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1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9" name="Google Shape;379;p1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0" name="Google Shape;380;p1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1" name="Google Shape;381;p1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2" name="Google Shape;382;p1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3" name="Google Shape;383;p1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4" name="Google Shape;384;p1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5" name="Google Shape;385;p1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6" name="Google Shape;386;p1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7" name="Google Shape;387;p1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8" name="Google Shape;388;p1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9" name="Google Shape;389;p1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0" name="Google Shape;390;p1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1" name="Google Shape;391;p1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2" name="Google Shape;392;p1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3" name="Google Shape;393;p1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4" name="Google Shape;394;p1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5" name="Google Shape;395;p1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6" name="Google Shape;396;p1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7" name="Google Shape;397;p1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8" name="Google Shape;398;p1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9" name="Google Shape;399;p1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0" name="Google Shape;400;p1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1" name="Google Shape;401;p1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" name="Google Shape;402;p1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3" name="Google Shape;403;p1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4" name="Google Shape;404;p1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5" name="Google Shape;405;p1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6" name="Google Shape;406;p1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7" name="Google Shape;407;p1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8" name="Google Shape;408;p1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9" name="Google Shape;409;p1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0" name="Google Shape;410;p1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1" name="Google Shape;411;p1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2" name="Google Shape;412;p1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3" name="Google Shape;413;p1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4" name="Google Shape;414;p1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5" name="Google Shape;415;p1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6" name="Google Shape;416;p1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7" name="Google Shape;417;p1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8" name="Google Shape;418;p1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9" name="Google Shape;419;p1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0" name="Google Shape;420;p1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1" name="Google Shape;421;p1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2" name="Google Shape;422;p1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3" name="Google Shape;423;p1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4" name="Google Shape;424;p1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5" name="Google Shape;425;p1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" name="Google Shape;426;p1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7" name="Google Shape;427;p1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8" name="Google Shape;428;p1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9" name="Google Shape;429;p1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0" name="Google Shape;430;p1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1" name="Google Shape;431;p1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" name="Google Shape;432;p1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3" name="Google Shape;433;p1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4" name="Google Shape;434;p1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" name="Google Shape;435;p1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6" name="Google Shape;436;p1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7" name="Google Shape;437;p1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" name="Google Shape;441;p1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2" name="Google Shape;442;p1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3" name="Google Shape;443;p1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4" name="Google Shape;444;p1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5" name="Google Shape;445;p1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6" name="Google Shape;446;p1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7" name="Google Shape;447;p1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8" name="Google Shape;448;p1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9" name="Google Shape;449;p1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1" name="Immagine 10">
            <a:extLst>
              <a:ext uri="{FF2B5EF4-FFF2-40B4-BE49-F238E27FC236}">
                <a16:creationId xmlns:a16="http://schemas.microsoft.com/office/drawing/2014/main" id="{CD3F1F7F-0B63-3845-A922-30F29A79E3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20" y="737672"/>
            <a:ext cx="0" cy="0"/>
          </a:xfrm>
          <a:prstGeom prst="rect">
            <a:avLst/>
          </a:prstGeom>
        </p:spPr>
      </p:pic>
      <p:sp>
        <p:nvSpPr>
          <p:cNvPr id="135" name="Google Shape;450;p1">
            <a:extLst>
              <a:ext uri="{FF2B5EF4-FFF2-40B4-BE49-F238E27FC236}">
                <a16:creationId xmlns:a16="http://schemas.microsoft.com/office/drawing/2014/main" id="{92C921B0-A135-294D-BA60-7536F64DE507}"/>
              </a:ext>
            </a:extLst>
          </p:cNvPr>
          <p:cNvSpPr txBox="1"/>
          <p:nvPr/>
        </p:nvSpPr>
        <p:spPr>
          <a:xfrm>
            <a:off x="461459" y="4978820"/>
            <a:ext cx="5097506" cy="657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Grazie</a:t>
            </a:r>
            <a:r>
              <a:rPr lang="en-GB" sz="3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per </a:t>
            </a:r>
            <a:r>
              <a:rPr lang="en-GB" sz="36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l’attenzione</a:t>
            </a:r>
            <a:endParaRPr lang="en-GB" dirty="0"/>
          </a:p>
          <a:p>
            <a:pPr>
              <a:buClr>
                <a:schemeClr val="lt1"/>
              </a:buClr>
              <a:buSzPct val="100000"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774;gc911af0391_1_3">
            <a:extLst>
              <a:ext uri="{FF2B5EF4-FFF2-40B4-BE49-F238E27FC236}">
                <a16:creationId xmlns:a16="http://schemas.microsoft.com/office/drawing/2014/main" id="{31DC880A-49AB-E14C-9BC3-72E9613D2149}"/>
              </a:ext>
            </a:extLst>
          </p:cNvPr>
          <p:cNvSpPr txBox="1"/>
          <p:nvPr/>
        </p:nvSpPr>
        <p:spPr>
          <a:xfrm>
            <a:off x="182892" y="6377900"/>
            <a:ext cx="5109000" cy="276900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sz="12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Bruna, Giorgio Calcagno, Nicoletta </a:t>
            </a:r>
            <a:r>
              <a:rPr lang="en-GB" sz="1200" b="1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Simone Colella</a:t>
            </a:r>
            <a:endParaRPr dirty="0"/>
          </a:p>
        </p:txBody>
      </p:sp>
      <p:pic>
        <p:nvPicPr>
          <p:cNvPr id="137" name="Google Shape;590;p3">
            <a:extLst>
              <a:ext uri="{FF2B5EF4-FFF2-40B4-BE49-F238E27FC236}">
                <a16:creationId xmlns:a16="http://schemas.microsoft.com/office/drawing/2014/main" id="{F7B8EAA5-C0FA-7343-9358-413EAD8DF70A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19625" y="4221789"/>
            <a:ext cx="1003713" cy="96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Immagine 137" descr="Immagine che contiene testo&#10;&#10;Descrizione generata automaticamente">
            <a:extLst>
              <a:ext uri="{FF2B5EF4-FFF2-40B4-BE49-F238E27FC236}">
                <a16:creationId xmlns:a16="http://schemas.microsoft.com/office/drawing/2014/main" id="{99D55912-5FDC-2B46-9469-06ECDB1CB5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2645" y="5679104"/>
            <a:ext cx="1040151" cy="447264"/>
          </a:xfrm>
          <a:prstGeom prst="rect">
            <a:avLst/>
          </a:prstGeom>
        </p:spPr>
      </p:pic>
      <p:pic>
        <p:nvPicPr>
          <p:cNvPr id="139" name="Immagine 138">
            <a:extLst>
              <a:ext uri="{FF2B5EF4-FFF2-40B4-BE49-F238E27FC236}">
                <a16:creationId xmlns:a16="http://schemas.microsoft.com/office/drawing/2014/main" id="{91B035A1-3F3F-444F-A91C-25DD9DB2E9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6286" y="4247609"/>
            <a:ext cx="896180" cy="91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423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Diagram 5">
            <a:extLst>
              <a:ext uri="{FF2B5EF4-FFF2-40B4-BE49-F238E27FC236}">
                <a16:creationId xmlns:a16="http://schemas.microsoft.com/office/drawing/2014/main" id="{ADC7A23D-26C9-4C4F-8228-02C08D6B08CF}"/>
              </a:ext>
            </a:extLst>
          </p:cNvPr>
          <p:cNvGraphicFramePr/>
          <p:nvPr/>
        </p:nvGraphicFramePr>
        <p:xfrm>
          <a:off x="1" y="1297371"/>
          <a:ext cx="9108056" cy="4866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7" name="Freccia a pentagono 26">
            <a:extLst>
              <a:ext uri="{FF2B5EF4-FFF2-40B4-BE49-F238E27FC236}">
                <a16:creationId xmlns:a16="http://schemas.microsoft.com/office/drawing/2014/main" id="{9CDA4E61-8BC6-4488-B6F2-DC3A2ED5C628}"/>
              </a:ext>
            </a:extLst>
          </p:cNvPr>
          <p:cNvSpPr/>
          <p:nvPr/>
        </p:nvSpPr>
        <p:spPr>
          <a:xfrm>
            <a:off x="6608870" y="5371241"/>
            <a:ext cx="2464739" cy="691114"/>
          </a:xfrm>
          <a:prstGeom prst="homePlate">
            <a:avLst/>
          </a:prstGeom>
          <a:solidFill>
            <a:schemeClr val="bg1"/>
          </a:solidFill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Freccia a pentagono 25">
            <a:extLst>
              <a:ext uri="{FF2B5EF4-FFF2-40B4-BE49-F238E27FC236}">
                <a16:creationId xmlns:a16="http://schemas.microsoft.com/office/drawing/2014/main" id="{D5094F92-8BB7-4D95-BE01-622E90E34EBA}"/>
              </a:ext>
            </a:extLst>
          </p:cNvPr>
          <p:cNvSpPr/>
          <p:nvPr/>
        </p:nvSpPr>
        <p:spPr>
          <a:xfrm>
            <a:off x="4293995" y="5371241"/>
            <a:ext cx="2756970" cy="691114"/>
          </a:xfrm>
          <a:prstGeom prst="homePlate">
            <a:avLst/>
          </a:prstGeom>
          <a:solidFill>
            <a:srgbClr val="FFB7B7"/>
          </a:solidFill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Freccia a pentagono 28">
            <a:extLst>
              <a:ext uri="{FF2B5EF4-FFF2-40B4-BE49-F238E27FC236}">
                <a16:creationId xmlns:a16="http://schemas.microsoft.com/office/drawing/2014/main" id="{E5431292-E827-4341-B7B0-915664D3928B}"/>
              </a:ext>
            </a:extLst>
          </p:cNvPr>
          <p:cNvSpPr/>
          <p:nvPr/>
        </p:nvSpPr>
        <p:spPr>
          <a:xfrm>
            <a:off x="70390" y="5374774"/>
            <a:ext cx="4638770" cy="667519"/>
          </a:xfrm>
          <a:prstGeom prst="homePlate">
            <a:avLst/>
          </a:prstGeom>
          <a:solidFill>
            <a:schemeClr val="accent2">
              <a:lumMod val="75000"/>
              <a:alpha val="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glow rad="63500">
              <a:srgbClr val="B02D45">
                <a:alpha val="30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00" dirty="0"/>
          </a:p>
        </p:txBody>
      </p:sp>
      <p:sp>
        <p:nvSpPr>
          <p:cNvPr id="25" name="Freccia a pentagono 24">
            <a:extLst>
              <a:ext uri="{FF2B5EF4-FFF2-40B4-BE49-F238E27FC236}">
                <a16:creationId xmlns:a16="http://schemas.microsoft.com/office/drawing/2014/main" id="{D36275D1-6457-4FEF-989C-D16A9FF3E5BC}"/>
              </a:ext>
            </a:extLst>
          </p:cNvPr>
          <p:cNvSpPr/>
          <p:nvPr/>
        </p:nvSpPr>
        <p:spPr>
          <a:xfrm>
            <a:off x="1977451" y="5362976"/>
            <a:ext cx="2745793" cy="691114"/>
          </a:xfrm>
          <a:prstGeom prst="homePlate">
            <a:avLst/>
          </a:prstGeom>
          <a:solidFill>
            <a:srgbClr val="FFB7B7"/>
          </a:solidFill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Segnaposto numero diapositiva 1">
            <a:extLst>
              <a:ext uri="{FF2B5EF4-FFF2-40B4-BE49-F238E27FC236}">
                <a16:creationId xmlns:a16="http://schemas.microsoft.com/office/drawing/2014/main" id="{37B72A49-4450-A34E-ABAF-EE5D6429A28C}"/>
              </a:ext>
            </a:extLst>
          </p:cNvPr>
          <p:cNvSpPr txBox="1">
            <a:spLocks/>
          </p:cNvSpPr>
          <p:nvPr/>
        </p:nvSpPr>
        <p:spPr>
          <a:xfrm>
            <a:off x="8585371" y="139167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it-IT"/>
            </a:defPPr>
            <a:lvl1pPr marL="0" marR="0" lv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GB" dirty="0"/>
              <a:t>2</a:t>
            </a:r>
          </a:p>
        </p:txBody>
      </p:sp>
      <p:sp>
        <p:nvSpPr>
          <p:cNvPr id="7" name="Freccia a pentagono 6">
            <a:extLst>
              <a:ext uri="{FF2B5EF4-FFF2-40B4-BE49-F238E27FC236}">
                <a16:creationId xmlns:a16="http://schemas.microsoft.com/office/drawing/2014/main" id="{986E1EF6-E8F4-409B-BB92-42A4F7D9854F}"/>
              </a:ext>
            </a:extLst>
          </p:cNvPr>
          <p:cNvSpPr/>
          <p:nvPr/>
        </p:nvSpPr>
        <p:spPr>
          <a:xfrm>
            <a:off x="63348" y="5351177"/>
            <a:ext cx="2330936" cy="691114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57AC2472-2F2E-433F-9BA2-0DD1D78CC0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9708" y="4694348"/>
            <a:ext cx="726449" cy="726449"/>
          </a:xfrm>
          <a:prstGeom prst="rect">
            <a:avLst/>
          </a:prstGeom>
          <a:ln w="69850">
            <a:solidFill>
              <a:schemeClr val="tx2">
                <a:lumMod val="75000"/>
              </a:schemeClr>
            </a:solidFill>
          </a:ln>
        </p:spPr>
      </p:pic>
      <p:pic>
        <p:nvPicPr>
          <p:cNvPr id="52" name="Picture 4" descr="Controller Clipart Game Developer - Game Development Icon Png, Transparent  Png , Transparent Png Image - PNGitem">
            <a:extLst>
              <a:ext uri="{FF2B5EF4-FFF2-40B4-BE49-F238E27FC236}">
                <a16:creationId xmlns:a16="http://schemas.microsoft.com/office/drawing/2014/main" id="{A073558B-82F6-4B14-949F-CAA1DDE2F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576" y="4686078"/>
            <a:ext cx="835682" cy="874551"/>
          </a:xfrm>
          <a:prstGeom prst="ellipse">
            <a:avLst/>
          </a:prstGeom>
          <a:noFill/>
          <a:ln w="6350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80C772DE-3420-3249-AD97-DEAF047C8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454" y="4723865"/>
            <a:ext cx="1054959" cy="732610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DC8369F-F495-4FD4-B79B-D3EE153DE05B}"/>
              </a:ext>
            </a:extLst>
          </p:cNvPr>
          <p:cNvSpPr txBox="1"/>
          <p:nvPr/>
        </p:nvSpPr>
        <p:spPr>
          <a:xfrm>
            <a:off x="61340" y="5378105"/>
            <a:ext cx="30677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b="1" dirty="0">
                <a:solidFill>
                  <a:schemeClr val="bg2">
                    <a:lumMod val="10000"/>
                  </a:schemeClr>
                </a:solidFill>
              </a:rPr>
              <a:t>NUMBER GAME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2CD5B65B-8464-4CC6-8060-17B2288A3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Progressi giochi</a:t>
            </a:r>
          </a:p>
        </p:txBody>
      </p:sp>
      <p:sp>
        <p:nvSpPr>
          <p:cNvPr id="30" name="Freccia a pentagono 29">
            <a:extLst>
              <a:ext uri="{FF2B5EF4-FFF2-40B4-BE49-F238E27FC236}">
                <a16:creationId xmlns:a16="http://schemas.microsoft.com/office/drawing/2014/main" id="{FB888022-2237-42A9-8C85-BAAF80C5F3D4}"/>
              </a:ext>
            </a:extLst>
          </p:cNvPr>
          <p:cNvSpPr/>
          <p:nvPr/>
        </p:nvSpPr>
        <p:spPr>
          <a:xfrm>
            <a:off x="6608869" y="1382693"/>
            <a:ext cx="2464740" cy="634411"/>
          </a:xfrm>
          <a:prstGeom prst="homePlate">
            <a:avLst/>
          </a:prstGeom>
          <a:solidFill>
            <a:srgbClr val="FFDD71"/>
          </a:solidFill>
          <a:ln w="50800">
            <a:noFill/>
          </a:ln>
          <a:effectLst>
            <a:glow rad="63500">
              <a:srgbClr val="FFC000">
                <a:alpha val="30000"/>
              </a:srgbClr>
            </a:glow>
            <a:outerShdw blurRad="40000" dist="23000" dir="5400000" rotWithShape="0">
              <a:srgbClr val="000000">
                <a:alpha val="3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49" name="Freccia a pentagono 48">
            <a:extLst>
              <a:ext uri="{FF2B5EF4-FFF2-40B4-BE49-F238E27FC236}">
                <a16:creationId xmlns:a16="http://schemas.microsoft.com/office/drawing/2014/main" id="{C3F7CF86-DFA5-4F74-AED6-6BC9516EC50B}"/>
              </a:ext>
            </a:extLst>
          </p:cNvPr>
          <p:cNvSpPr/>
          <p:nvPr/>
        </p:nvSpPr>
        <p:spPr>
          <a:xfrm>
            <a:off x="4015562" y="1361646"/>
            <a:ext cx="3080849" cy="667519"/>
          </a:xfrm>
          <a:prstGeom prst="homePlate">
            <a:avLst/>
          </a:prstGeom>
          <a:solidFill>
            <a:srgbClr val="FFC000"/>
          </a:solidFill>
          <a:ln w="3175">
            <a:solidFill>
              <a:schemeClr val="accent6">
                <a:lumMod val="75000"/>
              </a:schemeClr>
            </a:solidFill>
          </a:ln>
          <a:effectLst>
            <a:glow rad="63500">
              <a:srgbClr val="FFC000">
                <a:alpha val="0"/>
              </a:srgbClr>
            </a:glow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47" name="Freccia a pentagono 46">
            <a:extLst>
              <a:ext uri="{FF2B5EF4-FFF2-40B4-BE49-F238E27FC236}">
                <a16:creationId xmlns:a16="http://schemas.microsoft.com/office/drawing/2014/main" id="{6D433276-245F-49CE-A5CD-B55CFD2FA954}"/>
              </a:ext>
            </a:extLst>
          </p:cNvPr>
          <p:cNvSpPr/>
          <p:nvPr/>
        </p:nvSpPr>
        <p:spPr>
          <a:xfrm>
            <a:off x="1915837" y="1369910"/>
            <a:ext cx="2584472" cy="667520"/>
          </a:xfrm>
          <a:prstGeom prst="homePlate">
            <a:avLst/>
          </a:prstGeom>
          <a:solidFill>
            <a:srgbClr val="FFC000"/>
          </a:solidFill>
          <a:ln w="3175">
            <a:solidFill>
              <a:schemeClr val="accent6">
                <a:lumMod val="75000"/>
              </a:schemeClr>
            </a:solidFill>
          </a:ln>
          <a:effectLst>
            <a:glow rad="63500">
              <a:schemeClr val="bg1">
                <a:alpha val="0"/>
              </a:schemeClr>
            </a:glow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32" name="Freccia a pentagono 31">
            <a:extLst>
              <a:ext uri="{FF2B5EF4-FFF2-40B4-BE49-F238E27FC236}">
                <a16:creationId xmlns:a16="http://schemas.microsoft.com/office/drawing/2014/main" id="{BB05C2B2-EEB3-43DA-822F-452709EBAFA4}"/>
              </a:ext>
            </a:extLst>
          </p:cNvPr>
          <p:cNvSpPr/>
          <p:nvPr/>
        </p:nvSpPr>
        <p:spPr>
          <a:xfrm>
            <a:off x="81915" y="1369908"/>
            <a:ext cx="2293802" cy="667519"/>
          </a:xfrm>
          <a:prstGeom prst="homePlate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accent6">
                <a:lumMod val="75000"/>
              </a:schemeClr>
            </a:solidFill>
          </a:ln>
          <a:effectLst>
            <a:glow rad="63500">
              <a:srgbClr val="FFC000">
                <a:alpha val="30000"/>
              </a:srgbClr>
            </a:glow>
            <a:outerShdw blurRad="40000" dist="23000" dir="5400000" rotWithShape="0">
              <a:srgbClr val="000000">
                <a:alpha val="3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D6A809D1-3AB1-4D94-9A78-F7F751D43565}"/>
              </a:ext>
            </a:extLst>
          </p:cNvPr>
          <p:cNvSpPr txBox="1"/>
          <p:nvPr/>
        </p:nvSpPr>
        <p:spPr>
          <a:xfrm>
            <a:off x="76153" y="1389968"/>
            <a:ext cx="29394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SYLLABLE GAME</a:t>
            </a:r>
          </a:p>
        </p:txBody>
      </p:sp>
      <p:pic>
        <p:nvPicPr>
          <p:cNvPr id="39" name="Picture 4" descr="Controller Clipart Game Developer - Game Development Icon Png, Transparent  Png , Transparent Png Image - PNGitem">
            <a:extLst>
              <a:ext uri="{FF2B5EF4-FFF2-40B4-BE49-F238E27FC236}">
                <a16:creationId xmlns:a16="http://schemas.microsoft.com/office/drawing/2014/main" id="{093B804E-4071-457F-BE68-02CF03AB4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576" y="1922619"/>
            <a:ext cx="835682" cy="874551"/>
          </a:xfrm>
          <a:prstGeom prst="ellipse">
            <a:avLst/>
          </a:prstGeom>
          <a:noFill/>
          <a:ln w="6350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7825A1FE-1718-4BB0-9109-BFEB939C5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995" y="2017104"/>
            <a:ext cx="1054959" cy="732610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ED13D64E-7703-457D-964B-959CBF37480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75691" y="1954324"/>
            <a:ext cx="889374" cy="858169"/>
          </a:xfrm>
          <a:prstGeom prst="rect">
            <a:avLst/>
          </a:prstGeom>
          <a:ln w="63500">
            <a:solidFill>
              <a:schemeClr val="tx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3525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ccia a pentagono 26">
            <a:extLst>
              <a:ext uri="{FF2B5EF4-FFF2-40B4-BE49-F238E27FC236}">
                <a16:creationId xmlns:a16="http://schemas.microsoft.com/office/drawing/2014/main" id="{9CDA4E61-8BC6-4488-B6F2-DC3A2ED5C628}"/>
              </a:ext>
            </a:extLst>
          </p:cNvPr>
          <p:cNvSpPr/>
          <p:nvPr/>
        </p:nvSpPr>
        <p:spPr>
          <a:xfrm>
            <a:off x="6608870" y="5371241"/>
            <a:ext cx="2464739" cy="691114"/>
          </a:xfrm>
          <a:prstGeom prst="homePlate">
            <a:avLst/>
          </a:prstGeom>
          <a:solidFill>
            <a:srgbClr val="953735"/>
          </a:solidFill>
          <a:ln w="508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Freccia a pentagono 25">
            <a:extLst>
              <a:ext uri="{FF2B5EF4-FFF2-40B4-BE49-F238E27FC236}">
                <a16:creationId xmlns:a16="http://schemas.microsoft.com/office/drawing/2014/main" id="{D5094F92-8BB7-4D95-BE01-622E90E34EBA}"/>
              </a:ext>
            </a:extLst>
          </p:cNvPr>
          <p:cNvSpPr/>
          <p:nvPr/>
        </p:nvSpPr>
        <p:spPr>
          <a:xfrm>
            <a:off x="4293995" y="5371241"/>
            <a:ext cx="2756970" cy="691114"/>
          </a:xfrm>
          <a:prstGeom prst="homePlate">
            <a:avLst/>
          </a:prstGeom>
          <a:solidFill>
            <a:srgbClr val="953735"/>
          </a:solidFill>
          <a:ln w="508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Freccia a pentagono 28">
            <a:extLst>
              <a:ext uri="{FF2B5EF4-FFF2-40B4-BE49-F238E27FC236}">
                <a16:creationId xmlns:a16="http://schemas.microsoft.com/office/drawing/2014/main" id="{E5431292-E827-4341-B7B0-915664D3928B}"/>
              </a:ext>
            </a:extLst>
          </p:cNvPr>
          <p:cNvSpPr/>
          <p:nvPr/>
        </p:nvSpPr>
        <p:spPr>
          <a:xfrm>
            <a:off x="70390" y="5374774"/>
            <a:ext cx="4638770" cy="667519"/>
          </a:xfrm>
          <a:prstGeom prst="homePlate">
            <a:avLst/>
          </a:prstGeom>
          <a:solidFill>
            <a:schemeClr val="accent2">
              <a:lumMod val="75000"/>
              <a:alpha val="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glow rad="63500">
              <a:srgbClr val="B02D45">
                <a:alpha val="30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00" dirty="0"/>
          </a:p>
        </p:txBody>
      </p:sp>
      <p:sp>
        <p:nvSpPr>
          <p:cNvPr id="25" name="Freccia a pentagono 24">
            <a:extLst>
              <a:ext uri="{FF2B5EF4-FFF2-40B4-BE49-F238E27FC236}">
                <a16:creationId xmlns:a16="http://schemas.microsoft.com/office/drawing/2014/main" id="{D36275D1-6457-4FEF-989C-D16A9FF3E5BC}"/>
              </a:ext>
            </a:extLst>
          </p:cNvPr>
          <p:cNvSpPr/>
          <p:nvPr/>
        </p:nvSpPr>
        <p:spPr>
          <a:xfrm>
            <a:off x="1977451" y="5362976"/>
            <a:ext cx="2745793" cy="691114"/>
          </a:xfrm>
          <a:prstGeom prst="homePlate">
            <a:avLst/>
          </a:prstGeom>
          <a:solidFill>
            <a:srgbClr val="953735"/>
          </a:solidFill>
          <a:ln w="508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7" name="Diagram 5">
            <a:extLst>
              <a:ext uri="{FF2B5EF4-FFF2-40B4-BE49-F238E27FC236}">
                <a16:creationId xmlns:a16="http://schemas.microsoft.com/office/drawing/2014/main" id="{ADC7A23D-26C9-4C4F-8228-02C08D6B08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9112375"/>
              </p:ext>
            </p:extLst>
          </p:nvPr>
        </p:nvGraphicFramePr>
        <p:xfrm>
          <a:off x="1" y="1297371"/>
          <a:ext cx="9108056" cy="4866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0" name="Segnaposto numero diapositiva 1">
            <a:extLst>
              <a:ext uri="{FF2B5EF4-FFF2-40B4-BE49-F238E27FC236}">
                <a16:creationId xmlns:a16="http://schemas.microsoft.com/office/drawing/2014/main" id="{37B72A49-4450-A34E-ABAF-EE5D6429A28C}"/>
              </a:ext>
            </a:extLst>
          </p:cNvPr>
          <p:cNvSpPr txBox="1">
            <a:spLocks/>
          </p:cNvSpPr>
          <p:nvPr/>
        </p:nvSpPr>
        <p:spPr>
          <a:xfrm>
            <a:off x="8585371" y="139167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it-IT"/>
            </a:defPPr>
            <a:lvl1pPr marL="0" marR="0" lv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GB" dirty="0"/>
              <a:t>2</a:t>
            </a:r>
          </a:p>
        </p:txBody>
      </p:sp>
      <p:sp>
        <p:nvSpPr>
          <p:cNvPr id="7" name="Freccia a pentagono 6">
            <a:extLst>
              <a:ext uri="{FF2B5EF4-FFF2-40B4-BE49-F238E27FC236}">
                <a16:creationId xmlns:a16="http://schemas.microsoft.com/office/drawing/2014/main" id="{986E1EF6-E8F4-409B-BB92-42A4F7D9854F}"/>
              </a:ext>
            </a:extLst>
          </p:cNvPr>
          <p:cNvSpPr/>
          <p:nvPr/>
        </p:nvSpPr>
        <p:spPr>
          <a:xfrm>
            <a:off x="63348" y="5351177"/>
            <a:ext cx="2330936" cy="691114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57AC2472-2F2E-433F-9BA2-0DD1D78CC0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9708" y="4694348"/>
            <a:ext cx="726449" cy="726449"/>
          </a:xfrm>
          <a:prstGeom prst="rect">
            <a:avLst/>
          </a:prstGeom>
          <a:ln w="69850">
            <a:solidFill>
              <a:schemeClr val="tx2">
                <a:lumMod val="75000"/>
              </a:schemeClr>
            </a:solidFill>
          </a:ln>
        </p:spPr>
      </p:pic>
      <p:pic>
        <p:nvPicPr>
          <p:cNvPr id="52" name="Picture 4" descr="Controller Clipart Game Developer - Game Development Icon Png, Transparent  Png , Transparent Png Image - PNGitem">
            <a:extLst>
              <a:ext uri="{FF2B5EF4-FFF2-40B4-BE49-F238E27FC236}">
                <a16:creationId xmlns:a16="http://schemas.microsoft.com/office/drawing/2014/main" id="{A073558B-82F6-4B14-949F-CAA1DDE2F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576" y="4686078"/>
            <a:ext cx="835682" cy="874551"/>
          </a:xfrm>
          <a:prstGeom prst="ellipse">
            <a:avLst/>
          </a:prstGeom>
          <a:noFill/>
          <a:ln w="6350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80C772DE-3420-3249-AD97-DEAF047C8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454" y="4723865"/>
            <a:ext cx="1054959" cy="732610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FDC8369F-F495-4FD4-B79B-D3EE153DE05B}"/>
              </a:ext>
            </a:extLst>
          </p:cNvPr>
          <p:cNvSpPr txBox="1"/>
          <p:nvPr/>
        </p:nvSpPr>
        <p:spPr>
          <a:xfrm>
            <a:off x="61340" y="5378105"/>
            <a:ext cx="30677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b="1" dirty="0">
                <a:solidFill>
                  <a:schemeClr val="bg2">
                    <a:lumMod val="10000"/>
                  </a:schemeClr>
                </a:solidFill>
              </a:rPr>
              <a:t>NUMBER GAME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2CD5B65B-8464-4CC6-8060-17B2288A3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Progressi giochi</a:t>
            </a:r>
          </a:p>
        </p:txBody>
      </p:sp>
      <p:sp>
        <p:nvSpPr>
          <p:cNvPr id="30" name="Freccia a pentagono 29">
            <a:extLst>
              <a:ext uri="{FF2B5EF4-FFF2-40B4-BE49-F238E27FC236}">
                <a16:creationId xmlns:a16="http://schemas.microsoft.com/office/drawing/2014/main" id="{FB888022-2237-42A9-8C85-BAAF80C5F3D4}"/>
              </a:ext>
            </a:extLst>
          </p:cNvPr>
          <p:cNvSpPr/>
          <p:nvPr/>
        </p:nvSpPr>
        <p:spPr>
          <a:xfrm>
            <a:off x="6608869" y="1382693"/>
            <a:ext cx="2464740" cy="634411"/>
          </a:xfrm>
          <a:prstGeom prst="homePlate">
            <a:avLst/>
          </a:prstGeom>
          <a:solidFill>
            <a:srgbClr val="FFC000"/>
          </a:solidFill>
          <a:ln w="50800">
            <a:solidFill>
              <a:srgbClr val="C00000"/>
            </a:solidFill>
          </a:ln>
          <a:effectLst>
            <a:glow rad="63500">
              <a:srgbClr val="FFC000">
                <a:alpha val="30000"/>
              </a:srgbClr>
            </a:glow>
            <a:outerShdw blurRad="40000" dist="23000" dir="5400000" rotWithShape="0">
              <a:srgbClr val="000000">
                <a:alpha val="3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49" name="Freccia a pentagono 48">
            <a:extLst>
              <a:ext uri="{FF2B5EF4-FFF2-40B4-BE49-F238E27FC236}">
                <a16:creationId xmlns:a16="http://schemas.microsoft.com/office/drawing/2014/main" id="{C3F7CF86-DFA5-4F74-AED6-6BC9516EC50B}"/>
              </a:ext>
            </a:extLst>
          </p:cNvPr>
          <p:cNvSpPr/>
          <p:nvPr/>
        </p:nvSpPr>
        <p:spPr>
          <a:xfrm>
            <a:off x="4015562" y="1361646"/>
            <a:ext cx="3080849" cy="667519"/>
          </a:xfrm>
          <a:prstGeom prst="homePlate">
            <a:avLst/>
          </a:prstGeom>
          <a:solidFill>
            <a:srgbClr val="FFC000"/>
          </a:solidFill>
          <a:ln w="3175">
            <a:solidFill>
              <a:schemeClr val="accent6">
                <a:lumMod val="75000"/>
              </a:schemeClr>
            </a:solidFill>
          </a:ln>
          <a:effectLst>
            <a:glow rad="63500">
              <a:srgbClr val="FFC000">
                <a:alpha val="0"/>
              </a:srgbClr>
            </a:glow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47" name="Freccia a pentagono 46">
            <a:extLst>
              <a:ext uri="{FF2B5EF4-FFF2-40B4-BE49-F238E27FC236}">
                <a16:creationId xmlns:a16="http://schemas.microsoft.com/office/drawing/2014/main" id="{6D433276-245F-49CE-A5CD-B55CFD2FA954}"/>
              </a:ext>
            </a:extLst>
          </p:cNvPr>
          <p:cNvSpPr/>
          <p:nvPr/>
        </p:nvSpPr>
        <p:spPr>
          <a:xfrm>
            <a:off x="1915837" y="1369910"/>
            <a:ext cx="2584472" cy="667520"/>
          </a:xfrm>
          <a:prstGeom prst="homePlate">
            <a:avLst/>
          </a:prstGeom>
          <a:solidFill>
            <a:srgbClr val="FFC000"/>
          </a:solidFill>
          <a:ln w="3175">
            <a:solidFill>
              <a:schemeClr val="accent6">
                <a:lumMod val="75000"/>
              </a:schemeClr>
            </a:solidFill>
          </a:ln>
          <a:effectLst>
            <a:glow rad="63500">
              <a:schemeClr val="bg1">
                <a:alpha val="0"/>
              </a:schemeClr>
            </a:glow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32" name="Freccia a pentagono 31">
            <a:extLst>
              <a:ext uri="{FF2B5EF4-FFF2-40B4-BE49-F238E27FC236}">
                <a16:creationId xmlns:a16="http://schemas.microsoft.com/office/drawing/2014/main" id="{BB05C2B2-EEB3-43DA-822F-452709EBAFA4}"/>
              </a:ext>
            </a:extLst>
          </p:cNvPr>
          <p:cNvSpPr/>
          <p:nvPr/>
        </p:nvSpPr>
        <p:spPr>
          <a:xfrm>
            <a:off x="81915" y="1369908"/>
            <a:ext cx="2293802" cy="667519"/>
          </a:xfrm>
          <a:prstGeom prst="homePlate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accent6">
                <a:lumMod val="75000"/>
              </a:schemeClr>
            </a:solidFill>
          </a:ln>
          <a:effectLst>
            <a:glow rad="63500">
              <a:srgbClr val="FFC000">
                <a:alpha val="30000"/>
              </a:srgbClr>
            </a:glow>
            <a:outerShdw blurRad="40000" dist="23000" dir="5400000" rotWithShape="0">
              <a:srgbClr val="000000">
                <a:alpha val="3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sz="3200" dirty="0"/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D6A809D1-3AB1-4D94-9A78-F7F751D43565}"/>
              </a:ext>
            </a:extLst>
          </p:cNvPr>
          <p:cNvSpPr txBox="1"/>
          <p:nvPr/>
        </p:nvSpPr>
        <p:spPr>
          <a:xfrm>
            <a:off x="76153" y="1389968"/>
            <a:ext cx="29394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SYLLABLE GAME</a:t>
            </a:r>
          </a:p>
        </p:txBody>
      </p:sp>
      <p:pic>
        <p:nvPicPr>
          <p:cNvPr id="39" name="Picture 4" descr="Controller Clipart Game Developer - Game Development Icon Png, Transparent  Png , Transparent Png Image - PNGitem">
            <a:extLst>
              <a:ext uri="{FF2B5EF4-FFF2-40B4-BE49-F238E27FC236}">
                <a16:creationId xmlns:a16="http://schemas.microsoft.com/office/drawing/2014/main" id="{093B804E-4071-457F-BE68-02CF03AB4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576" y="1922619"/>
            <a:ext cx="835682" cy="874551"/>
          </a:xfrm>
          <a:prstGeom prst="ellipse">
            <a:avLst/>
          </a:prstGeom>
          <a:noFill/>
          <a:ln w="6350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7825A1FE-1718-4BB0-9109-BFEB939C5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995" y="2017104"/>
            <a:ext cx="1054959" cy="732610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ED13D64E-7703-457D-964B-959CBF37480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75691" y="1954324"/>
            <a:ext cx="889374" cy="858169"/>
          </a:xfrm>
          <a:prstGeom prst="rect">
            <a:avLst/>
          </a:prstGeom>
          <a:ln w="63500">
            <a:solidFill>
              <a:schemeClr val="tx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59309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Presentazione software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9773701-64BF-4A7E-AB60-93F35EEB1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37466" y="1345205"/>
            <a:ext cx="3254632" cy="1182516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48222F-4AD8-44DB-B767-963F338C10E2}"/>
              </a:ext>
            </a:extLst>
          </p:cNvPr>
          <p:cNvSpPr txBox="1"/>
          <p:nvPr/>
        </p:nvSpPr>
        <p:spPr>
          <a:xfrm>
            <a:off x="159623" y="2478299"/>
            <a:ext cx="48925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i="1" dirty="0"/>
              <a:t>Motore grafico multipiattaforma che consente lo sviluppo di videogiochi e altri contenuti interattivi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1C06E6A6-A618-4021-A9C0-7B5AB29E483B}"/>
              </a:ext>
            </a:extLst>
          </p:cNvPr>
          <p:cNvCxnSpPr>
            <a:cxnSpLocks/>
          </p:cNvCxnSpPr>
          <p:nvPr/>
        </p:nvCxnSpPr>
        <p:spPr>
          <a:xfrm>
            <a:off x="4741726" y="2214149"/>
            <a:ext cx="1139785" cy="0"/>
          </a:xfrm>
          <a:prstGeom prst="straightConnector1">
            <a:avLst/>
          </a:prstGeom>
          <a:ln w="50800">
            <a:solidFill>
              <a:srgbClr val="7030A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A4603F09-C0DB-46A1-8FAE-180A92B6C75A}"/>
              </a:ext>
            </a:extLst>
          </p:cNvPr>
          <p:cNvGrpSpPr/>
          <p:nvPr/>
        </p:nvGrpSpPr>
        <p:grpSpPr>
          <a:xfrm>
            <a:off x="6031885" y="1306310"/>
            <a:ext cx="2995720" cy="1815679"/>
            <a:chOff x="79201" y="3669922"/>
            <a:chExt cx="3169261" cy="1797624"/>
          </a:xfrm>
        </p:grpSpPr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D4F01C0E-A529-4898-8FD7-51FA0CA8C3B5}"/>
                </a:ext>
              </a:extLst>
            </p:cNvPr>
            <p:cNvSpPr txBox="1"/>
            <p:nvPr/>
          </p:nvSpPr>
          <p:spPr>
            <a:xfrm>
              <a:off x="79201" y="4239049"/>
              <a:ext cx="31692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i="1" dirty="0"/>
                <a:t>Ambiente di sviluppo integrato </a:t>
              </a:r>
            </a:p>
            <a:p>
              <a:pPr algn="ctr"/>
              <a:r>
                <a:rPr lang="it-IT" sz="1400" i="1" dirty="0"/>
                <a:t>multi-linguaggio</a:t>
              </a:r>
            </a:p>
          </p:txBody>
        </p:sp>
        <p:grpSp>
          <p:nvGrpSpPr>
            <p:cNvPr id="22" name="Gruppo 21">
              <a:extLst>
                <a:ext uri="{FF2B5EF4-FFF2-40B4-BE49-F238E27FC236}">
                  <a16:creationId xmlns:a16="http://schemas.microsoft.com/office/drawing/2014/main" id="{FF71D4D0-7FA4-416A-89BB-77E9C711328A}"/>
                </a:ext>
              </a:extLst>
            </p:cNvPr>
            <p:cNvGrpSpPr/>
            <p:nvPr/>
          </p:nvGrpSpPr>
          <p:grpSpPr>
            <a:xfrm>
              <a:off x="207390" y="3669922"/>
              <a:ext cx="2972967" cy="1797624"/>
              <a:chOff x="207390" y="3669922"/>
              <a:chExt cx="2972967" cy="1797624"/>
            </a:xfrm>
          </p:grpSpPr>
          <p:pic>
            <p:nvPicPr>
              <p:cNvPr id="14" name="Immagine 13" descr="Immagine che contiene testo, clipart&#10;&#10;Descrizione generata automaticamente">
                <a:extLst>
                  <a:ext uri="{FF2B5EF4-FFF2-40B4-BE49-F238E27FC236}">
                    <a16:creationId xmlns:a16="http://schemas.microsoft.com/office/drawing/2014/main" id="{10EA25D3-8939-43A6-9593-65DA12B4DE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837473B0-CC2E-450A-ABE3-18F120FF3D39}">
                    <a1611:picAttrSrcUrl xmlns:a1611="http://schemas.microsoft.com/office/drawing/2016/11/main" r:id="rId5"/>
                  </a:ext>
                </a:extLst>
              </a:blip>
              <a:stretch>
                <a:fillRect/>
              </a:stretch>
            </p:blipFill>
            <p:spPr>
              <a:xfrm>
                <a:off x="467630" y="3790622"/>
                <a:ext cx="2348600" cy="412734"/>
              </a:xfrm>
              <a:prstGeom prst="rect">
                <a:avLst/>
              </a:prstGeom>
            </p:spPr>
          </p:pic>
          <p:pic>
            <p:nvPicPr>
              <p:cNvPr id="19" name="Elemento grafico 18" descr="Programmatore (maschile) con riempimento a tinta unita">
                <a:extLst>
                  <a:ext uri="{FF2B5EF4-FFF2-40B4-BE49-F238E27FC236}">
                    <a16:creationId xmlns:a16="http://schemas.microsoft.com/office/drawing/2014/main" id="{B7EAB85D-9F71-4D54-9F0B-C4CF56046E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87630" y="4822060"/>
                <a:ext cx="360000" cy="360000"/>
              </a:xfrm>
              <a:prstGeom prst="rect">
                <a:avLst/>
              </a:prstGeom>
            </p:spPr>
          </p:pic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474D71DF-1F3F-4E64-8E21-6831B6ED10E6}"/>
                  </a:ext>
                </a:extLst>
              </p:cNvPr>
              <p:cNvSpPr txBox="1"/>
              <p:nvPr/>
            </p:nvSpPr>
            <p:spPr>
              <a:xfrm>
                <a:off x="616266" y="4849558"/>
                <a:ext cx="256409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/>
                  <a:t>Programmazione in C#</a:t>
                </a:r>
              </a:p>
            </p:txBody>
          </p:sp>
          <p:sp>
            <p:nvSpPr>
              <p:cNvPr id="21" name="Rettangolo 20">
                <a:extLst>
                  <a:ext uri="{FF2B5EF4-FFF2-40B4-BE49-F238E27FC236}">
                    <a16:creationId xmlns:a16="http://schemas.microsoft.com/office/drawing/2014/main" id="{B1EAA701-CF81-498A-97E2-6B92FC580819}"/>
                  </a:ext>
                </a:extLst>
              </p:cNvPr>
              <p:cNvSpPr/>
              <p:nvPr/>
            </p:nvSpPr>
            <p:spPr>
              <a:xfrm>
                <a:off x="207390" y="3669922"/>
                <a:ext cx="2894030" cy="1797624"/>
              </a:xfrm>
              <a:prstGeom prst="rect">
                <a:avLst/>
              </a:prstGeom>
              <a:noFill/>
              <a:ln w="1905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</p:grpSp>
      <p:sp>
        <p:nvSpPr>
          <p:cNvPr id="33" name="Segnaposto numero diapositiva 1">
            <a:extLst>
              <a:ext uri="{FF2B5EF4-FFF2-40B4-BE49-F238E27FC236}">
                <a16:creationId xmlns:a16="http://schemas.microsoft.com/office/drawing/2014/main" id="{F24B7B15-BF97-BA43-8474-CCE4880B7997}"/>
              </a:ext>
            </a:extLst>
          </p:cNvPr>
          <p:cNvSpPr txBox="1">
            <a:spLocks/>
          </p:cNvSpPr>
          <p:nvPr/>
        </p:nvSpPr>
        <p:spPr>
          <a:xfrm>
            <a:off x="8585368" y="139166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it-IT"/>
            </a:defPPr>
            <a:lvl1pPr marL="0" marR="0" lv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GB" dirty="0"/>
              <a:t>5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13B6919-2F2D-4895-A633-1B78A931268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403" b="4542"/>
          <a:stretch/>
        </p:blipFill>
        <p:spPr>
          <a:xfrm>
            <a:off x="1755426" y="3149763"/>
            <a:ext cx="5633148" cy="294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180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B07E2702-5478-434C-81B2-280D37A8C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Syllable</a:t>
            </a:r>
            <a:r>
              <a:rPr lang="it-IT" dirty="0"/>
              <a:t> Game</a:t>
            </a:r>
          </a:p>
        </p:txBody>
      </p:sp>
      <p:pic>
        <p:nvPicPr>
          <p:cNvPr id="3" name="Registrazione schermo 2">
            <a:hlinkClick r:id="" action="ppaction://media"/>
            <a:extLst>
              <a:ext uri="{FF2B5EF4-FFF2-40B4-BE49-F238E27FC236}">
                <a16:creationId xmlns:a16="http://schemas.microsoft.com/office/drawing/2014/main" id="{5F5E2655-FE7D-4CB8-91FF-496C3B1E63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1779" y="1300399"/>
            <a:ext cx="6423377" cy="4797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619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9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A5B29A-C660-4849-8315-66EBFD92D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Number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Game Design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129EC83-B405-4584-A738-299F12EDBA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29" t="13333" r="12813" b="6852"/>
          <a:stretch/>
        </p:blipFill>
        <p:spPr>
          <a:xfrm>
            <a:off x="97646" y="1410625"/>
            <a:ext cx="4667249" cy="2932338"/>
          </a:xfrm>
          <a:prstGeom prst="rect">
            <a:avLst/>
          </a:prstGeom>
          <a:ln w="25400">
            <a:solidFill>
              <a:srgbClr val="4A7EBB"/>
            </a:solidFill>
          </a:ln>
          <a:effectLst/>
        </p:spPr>
      </p:pic>
      <p:sp>
        <p:nvSpPr>
          <p:cNvPr id="4" name="Segnaposto numero diapositiva 1">
            <a:extLst>
              <a:ext uri="{FF2B5EF4-FFF2-40B4-BE49-F238E27FC236}">
                <a16:creationId xmlns:a16="http://schemas.microsoft.com/office/drawing/2014/main" id="{E8FD3479-A024-AB48-B33C-8756A0CA61AB}"/>
              </a:ext>
            </a:extLst>
          </p:cNvPr>
          <p:cNvSpPr txBox="1">
            <a:spLocks/>
          </p:cNvSpPr>
          <p:nvPr/>
        </p:nvSpPr>
        <p:spPr>
          <a:xfrm>
            <a:off x="8585369" y="139165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it-IT"/>
            </a:defPPr>
            <a:lvl1pPr marL="0" marR="0" lv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kern="12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GB" dirty="0"/>
              <a:t>15</a:t>
            </a:r>
          </a:p>
        </p:txBody>
      </p:sp>
      <p:pic>
        <p:nvPicPr>
          <p:cNvPr id="9" name="Immagine 8" descr="Immagine che contiene testo, elettronico, monitor, schermo&#10;&#10;Descrizione generata automaticamente">
            <a:extLst>
              <a:ext uri="{FF2B5EF4-FFF2-40B4-BE49-F238E27FC236}">
                <a16:creationId xmlns:a16="http://schemas.microsoft.com/office/drawing/2014/main" id="{C25CCF04-DC0D-46D9-AD69-F425061B14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001" t="14444" r="20104" b="7037"/>
          <a:stretch/>
        </p:blipFill>
        <p:spPr>
          <a:xfrm>
            <a:off x="4871418" y="2876794"/>
            <a:ext cx="4198382" cy="3095852"/>
          </a:xfrm>
          <a:prstGeom prst="rect">
            <a:avLst/>
          </a:prstGeom>
          <a:ln w="25400">
            <a:solidFill>
              <a:srgbClr val="4A7EBB"/>
            </a:solidFill>
          </a:ln>
          <a:effectLst/>
        </p:spPr>
      </p:pic>
      <p:grpSp>
        <p:nvGrpSpPr>
          <p:cNvPr id="13" name="Gruppo 12">
            <a:extLst>
              <a:ext uri="{FF2B5EF4-FFF2-40B4-BE49-F238E27FC236}">
                <a16:creationId xmlns:a16="http://schemas.microsoft.com/office/drawing/2014/main" id="{EB1A2697-6879-4BB2-94A5-27034B54F48C}"/>
              </a:ext>
            </a:extLst>
          </p:cNvPr>
          <p:cNvGrpSpPr/>
          <p:nvPr/>
        </p:nvGrpSpPr>
        <p:grpSpPr>
          <a:xfrm>
            <a:off x="978616" y="4759325"/>
            <a:ext cx="2928015" cy="771525"/>
            <a:chOff x="288521" y="4759325"/>
            <a:chExt cx="2928015" cy="771525"/>
          </a:xfrm>
        </p:grpSpPr>
        <p:pic>
          <p:nvPicPr>
            <p:cNvPr id="11" name="Elemento grafico 10" descr="Avviso con riempimento a tinta unita">
              <a:extLst>
                <a:ext uri="{FF2B5EF4-FFF2-40B4-BE49-F238E27FC236}">
                  <a16:creationId xmlns:a16="http://schemas.microsoft.com/office/drawing/2014/main" id="{FAF95CCF-323B-4883-8964-3B2493F69C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8521" y="4759325"/>
              <a:ext cx="819745" cy="771525"/>
            </a:xfrm>
            <a:prstGeom prst="rect">
              <a:avLst/>
            </a:prstGeom>
          </p:spPr>
        </p:pic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21C580C7-7D21-4702-B95D-C424088FBDED}"/>
                </a:ext>
              </a:extLst>
            </p:cNvPr>
            <p:cNvSpPr txBox="1"/>
            <p:nvPr/>
          </p:nvSpPr>
          <p:spPr>
            <a:xfrm>
              <a:off x="1244292" y="4956175"/>
              <a:ext cx="19722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dirty="0"/>
                <a:t>Work in progress …</a:t>
              </a:r>
            </a:p>
          </p:txBody>
        </p:sp>
      </p:grpSp>
      <p:pic>
        <p:nvPicPr>
          <p:cNvPr id="14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07E4319B-9EBE-824F-9F0C-5BBFC73CC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604" y="192249"/>
            <a:ext cx="898677" cy="624081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2697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9E-EC4C-9444-A78B-DAFC5B5D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Number</a:t>
            </a:r>
            <a:r>
              <a:rPr lang="it-IT" dirty="0"/>
              <a:t> Game</a:t>
            </a:r>
            <a:br>
              <a:rPr lang="it-IT" dirty="0"/>
            </a:br>
            <a:r>
              <a:rPr lang="it-IT" dirty="0"/>
              <a:t>Game Design</a:t>
            </a:r>
            <a:endParaRPr lang="en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8BD570C-DBF9-48A6-A1AE-6C2541B49750}"/>
              </a:ext>
            </a:extLst>
          </p:cNvPr>
          <p:cNvSpPr txBox="1"/>
          <p:nvPr/>
        </p:nvSpPr>
        <p:spPr>
          <a:xfrm>
            <a:off x="152277" y="1281091"/>
            <a:ext cx="2870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EURISTICHE DI NIELSEN:</a:t>
            </a:r>
          </a:p>
        </p:txBody>
      </p:sp>
      <p:pic>
        <p:nvPicPr>
          <p:cNvPr id="8" name="Elemento grafico 7" descr="Segno di spunta con riempimento a tinta unita">
            <a:extLst>
              <a:ext uri="{FF2B5EF4-FFF2-40B4-BE49-F238E27FC236}">
                <a16:creationId xmlns:a16="http://schemas.microsoft.com/office/drawing/2014/main" id="{34855E93-0CB5-4260-BA26-5DEE9A534E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84564" y="1869308"/>
            <a:ext cx="362273" cy="374316"/>
          </a:xfrm>
          <a:prstGeom prst="rect">
            <a:avLst/>
          </a:prstGeom>
        </p:spPr>
      </p:pic>
      <p:pic>
        <p:nvPicPr>
          <p:cNvPr id="30" name="Immagine 29" descr="Immagine che contiene testo, monitor, elettronico, schermo&#10;&#10;Descrizione generata automaticamente">
            <a:extLst>
              <a:ext uri="{FF2B5EF4-FFF2-40B4-BE49-F238E27FC236}">
                <a16:creationId xmlns:a16="http://schemas.microsoft.com/office/drawing/2014/main" id="{E30EA01F-AB31-453C-8BA5-1D1A892363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8" t="13552" r="20392" b="8006"/>
          <a:stretch/>
        </p:blipFill>
        <p:spPr>
          <a:xfrm>
            <a:off x="5117474" y="1433048"/>
            <a:ext cx="3156514" cy="2397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Rettangolo 30">
            <a:extLst>
              <a:ext uri="{FF2B5EF4-FFF2-40B4-BE49-F238E27FC236}">
                <a16:creationId xmlns:a16="http://schemas.microsoft.com/office/drawing/2014/main" id="{60049276-F85B-4DDD-B77F-9B50FAB7BEBA}"/>
              </a:ext>
            </a:extLst>
          </p:cNvPr>
          <p:cNvSpPr/>
          <p:nvPr/>
        </p:nvSpPr>
        <p:spPr>
          <a:xfrm>
            <a:off x="5637321" y="2455706"/>
            <a:ext cx="1393794" cy="5094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887FF7DC-835D-44BB-9E4C-533352E28FF0}"/>
              </a:ext>
            </a:extLst>
          </p:cNvPr>
          <p:cNvGrpSpPr/>
          <p:nvPr/>
        </p:nvGrpSpPr>
        <p:grpSpPr>
          <a:xfrm>
            <a:off x="288522" y="1869304"/>
            <a:ext cx="5024687" cy="1501223"/>
            <a:chOff x="203096" y="2124848"/>
            <a:chExt cx="5024687" cy="1443808"/>
          </a:xfrm>
        </p:grpSpPr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A17C7EA2-DA38-4034-8282-996232693AB3}"/>
                </a:ext>
              </a:extLst>
            </p:cNvPr>
            <p:cNvSpPr txBox="1"/>
            <p:nvPr/>
          </p:nvSpPr>
          <p:spPr>
            <a:xfrm>
              <a:off x="203096" y="2147830"/>
              <a:ext cx="5024687" cy="1420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b="1" dirty="0"/>
                <a:t>#10</a:t>
              </a:r>
              <a:r>
                <a:rPr lang="it-IT" dirty="0"/>
                <a:t>: Manuale d’uso (TUTORIAL)</a:t>
              </a:r>
            </a:p>
            <a:p>
              <a:endParaRPr lang="it-IT" dirty="0"/>
            </a:p>
            <a:p>
              <a:endParaRPr lang="it-IT" dirty="0"/>
            </a:p>
            <a:p>
              <a:endParaRPr lang="it-IT" dirty="0"/>
            </a:p>
            <a:p>
              <a:endParaRPr lang="it-IT" dirty="0"/>
            </a:p>
          </p:txBody>
        </p:sp>
        <p:pic>
          <p:nvPicPr>
            <p:cNvPr id="13" name="Elemento grafico 12" descr="Segno di spunta con riempimento a tinta unita">
              <a:extLst>
                <a:ext uri="{FF2B5EF4-FFF2-40B4-BE49-F238E27FC236}">
                  <a16:creationId xmlns:a16="http://schemas.microsoft.com/office/drawing/2014/main" id="{E29554D2-F35A-44C8-A22F-AD19757BC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299137" y="2124848"/>
              <a:ext cx="362273" cy="360000"/>
            </a:xfrm>
            <a:prstGeom prst="rect">
              <a:avLst/>
            </a:prstGeom>
          </p:spPr>
        </p:pic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67D554E9-1465-4E87-852B-B18F3F985E04}"/>
              </a:ext>
            </a:extLst>
          </p:cNvPr>
          <p:cNvGrpSpPr/>
          <p:nvPr/>
        </p:nvGrpSpPr>
        <p:grpSpPr>
          <a:xfrm>
            <a:off x="288521" y="1852165"/>
            <a:ext cx="5024688" cy="1518362"/>
            <a:chOff x="288521" y="1852165"/>
            <a:chExt cx="5024688" cy="1518362"/>
          </a:xfrm>
        </p:grpSpPr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FE3383A5-5ADF-455E-9AD9-FBAD8543D10A}"/>
                </a:ext>
              </a:extLst>
            </p:cNvPr>
            <p:cNvGrpSpPr/>
            <p:nvPr/>
          </p:nvGrpSpPr>
          <p:grpSpPr>
            <a:xfrm>
              <a:off x="288522" y="1869304"/>
              <a:ext cx="5024687" cy="1501223"/>
              <a:chOff x="203096" y="2124848"/>
              <a:chExt cx="5024687" cy="1443808"/>
            </a:xfrm>
          </p:grpSpPr>
          <p:sp>
            <p:nvSpPr>
              <p:cNvPr id="17" name="CasellaDiTesto 16">
                <a:extLst>
                  <a:ext uri="{FF2B5EF4-FFF2-40B4-BE49-F238E27FC236}">
                    <a16:creationId xmlns:a16="http://schemas.microsoft.com/office/drawing/2014/main" id="{6C6232C5-F9F9-4A7E-A3EB-63E48A46DC67}"/>
                  </a:ext>
                </a:extLst>
              </p:cNvPr>
              <p:cNvSpPr txBox="1"/>
              <p:nvPr/>
            </p:nvSpPr>
            <p:spPr>
              <a:xfrm>
                <a:off x="203096" y="2147830"/>
                <a:ext cx="5024687" cy="14208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b="1" dirty="0"/>
                  <a:t>#10</a:t>
                </a:r>
                <a:r>
                  <a:rPr lang="it-IT" dirty="0"/>
                  <a:t>: Manuale d’uso (TUTORIAL)</a:t>
                </a:r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</p:txBody>
          </p:sp>
          <p:pic>
            <p:nvPicPr>
              <p:cNvPr id="18" name="Elemento grafico 17" descr="Segno di spunta con riempimento a tinta unita">
                <a:extLst>
                  <a:ext uri="{FF2B5EF4-FFF2-40B4-BE49-F238E27FC236}">
                    <a16:creationId xmlns:a16="http://schemas.microsoft.com/office/drawing/2014/main" id="{43CB7217-67D5-4DA3-A2A0-2CE4BCB7E4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99137" y="2124848"/>
                <a:ext cx="362273" cy="360000"/>
              </a:xfrm>
              <a:prstGeom prst="rect">
                <a:avLst/>
              </a:prstGeom>
            </p:spPr>
          </p:pic>
        </p:grpSp>
        <p:sp>
          <p:nvSpPr>
            <p:cNvPr id="16" name="Rettangolo 15">
              <a:extLst>
                <a:ext uri="{FF2B5EF4-FFF2-40B4-BE49-F238E27FC236}">
                  <a16:creationId xmlns:a16="http://schemas.microsoft.com/office/drawing/2014/main" id="{8538E63D-5221-4629-A973-AFCD6DBE19FB}"/>
                </a:ext>
              </a:extLst>
            </p:cNvPr>
            <p:cNvSpPr/>
            <p:nvPr/>
          </p:nvSpPr>
          <p:spPr>
            <a:xfrm>
              <a:off x="288521" y="1852165"/>
              <a:ext cx="3555509" cy="5092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19" name="Picture 2" descr="Gaming Clipart Game Icon , Png Download - Design Games Icon Png , Free  Transparent Clipart - ClipartKey">
            <a:extLst>
              <a:ext uri="{FF2B5EF4-FFF2-40B4-BE49-F238E27FC236}">
                <a16:creationId xmlns:a16="http://schemas.microsoft.com/office/drawing/2014/main" id="{16C8E1C6-7AC8-44B0-8C76-74DABEDE1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604" y="192249"/>
            <a:ext cx="898677" cy="624081"/>
          </a:xfrm>
          <a:prstGeom prst="rect">
            <a:avLst/>
          </a:prstGeom>
          <a:noFill/>
          <a:ln w="69850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273214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2648</TotalTime>
  <Words>2036</Words>
  <Application>Microsoft Macintosh PowerPoint</Application>
  <PresentationFormat>Presentazione su schermo (4:3)</PresentationFormat>
  <Paragraphs>359</Paragraphs>
  <Slides>39</Slides>
  <Notes>17</Notes>
  <HiddenSlides>5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Wingdings</vt:lpstr>
      <vt:lpstr>POLI</vt:lpstr>
      <vt:lpstr>Tema di Office</vt:lpstr>
      <vt:lpstr>Titolo presentazione sottotitolo</vt:lpstr>
      <vt:lpstr>Presentazione standard di PowerPoint</vt:lpstr>
      <vt:lpstr>Introduzione</vt:lpstr>
      <vt:lpstr>Progressi giochi</vt:lpstr>
      <vt:lpstr>Progressi giochi</vt:lpstr>
      <vt:lpstr>Presentazione software</vt:lpstr>
      <vt:lpstr>Syllable Game</vt:lpstr>
      <vt:lpstr>Number Game Game Design</vt:lpstr>
      <vt:lpstr>Number Game Game Design</vt:lpstr>
      <vt:lpstr>Number Game Game Design</vt:lpstr>
      <vt:lpstr>Number Game Game Design</vt:lpstr>
      <vt:lpstr>Number Game Game Design</vt:lpstr>
      <vt:lpstr>Number Game</vt:lpstr>
      <vt:lpstr>Questionari di Gradimento, SUS e SUMI</vt:lpstr>
      <vt:lpstr>Questionari di Gradimento, SUS e SUMI</vt:lpstr>
      <vt:lpstr>Questionari di Gradimento, SUS e SUMI</vt:lpstr>
      <vt:lpstr>Analisi dei dati (Gradimento)</vt:lpstr>
      <vt:lpstr>Syllable Game Questionari di Usabilità per Bambini</vt:lpstr>
      <vt:lpstr>Syllable Game Questionari di Usabilità per Bambini</vt:lpstr>
      <vt:lpstr>Syllable Game Questionari di Usabilità per Bambini</vt:lpstr>
      <vt:lpstr>Syllable Game Questionari di Usabilità per Bambini</vt:lpstr>
      <vt:lpstr>Syllable Game Questionari di Usabilità per Bambini</vt:lpstr>
      <vt:lpstr>Syllable Game Questionari di Usabilità per Bambini</vt:lpstr>
      <vt:lpstr>Number Game Questionari di Usabilità per Bambini</vt:lpstr>
      <vt:lpstr>Number Game Questionari di Usabilità per Bambini</vt:lpstr>
      <vt:lpstr>Number Game Questionari di Usabilità per Bambini</vt:lpstr>
      <vt:lpstr>Analisi dei dati (Gradimento)</vt:lpstr>
      <vt:lpstr>Syllable Game Questionario SUS per Docenti</vt:lpstr>
      <vt:lpstr>Number Game Questionario SUS per Docenti</vt:lpstr>
      <vt:lpstr>Analisi dei dati (Gradimento)</vt:lpstr>
      <vt:lpstr>Analisi dei dati (Gradimento)</vt:lpstr>
      <vt:lpstr>Analisi dei dati (problemi)</vt:lpstr>
      <vt:lpstr>Analisi dei dati</vt:lpstr>
      <vt:lpstr>Considerazioni</vt:lpstr>
      <vt:lpstr>Considerazioni</vt:lpstr>
      <vt:lpstr>Progetti Futuri</vt:lpstr>
      <vt:lpstr>Progetti Futuri</vt:lpstr>
      <vt:lpstr>Presentazione standard di PowerPoint</vt:lpstr>
      <vt:lpstr>Titolo presentazione sottotitolo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Famiglia Colella</dc:creator>
  <cp:lastModifiedBy>Giorgio Calcagno</cp:lastModifiedBy>
  <cp:revision>73</cp:revision>
  <dcterms:created xsi:type="dcterms:W3CDTF">2021-05-10T14:21:25Z</dcterms:created>
  <dcterms:modified xsi:type="dcterms:W3CDTF">2021-05-24T19:44:14Z</dcterms:modified>
</cp:coreProperties>
</file>

<file path=docProps/thumbnail.jpeg>
</file>